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982" r:id="rId2"/>
    <p:sldId id="984" r:id="rId3"/>
    <p:sldId id="978" r:id="rId4"/>
    <p:sldId id="262" r:id="rId5"/>
    <p:sldId id="972" r:id="rId6"/>
    <p:sldId id="973" r:id="rId7"/>
    <p:sldId id="988" r:id="rId8"/>
    <p:sldId id="985" r:id="rId9"/>
    <p:sldId id="986" r:id="rId10"/>
    <p:sldId id="987" r:id="rId11"/>
    <p:sldId id="976" r:id="rId12"/>
    <p:sldId id="977" r:id="rId1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chemeClr val="bg1">
                <a:lumMod val="75000"/>
              </a:schemeClr>
            </a:gs>
            <a:gs pos="40000">
              <a:schemeClr val="bg1">
                <a:lumMod val="75000"/>
              </a:schemeClr>
            </a:gs>
            <a:gs pos="100000">
              <a:schemeClr val="bg1"/>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85695" y="2209801"/>
            <a:ext cx="7620000" cy="877701"/>
          </a:xfrm>
        </p:spPr>
        <p:txBody>
          <a:bodyPr/>
          <a:lstStyle>
            <a:lvl1pPr algn="r">
              <a:defRPr sz="3200"/>
            </a:lvl1pPr>
          </a:lstStyle>
          <a:p>
            <a:r>
              <a:rPr lang="en-US"/>
              <a:t>Click to edit Master title style</a:t>
            </a:r>
          </a:p>
        </p:txBody>
      </p:sp>
      <p:sp>
        <p:nvSpPr>
          <p:cNvPr id="3" name="Subtitle 2"/>
          <p:cNvSpPr>
            <a:spLocks noGrp="1"/>
          </p:cNvSpPr>
          <p:nvPr>
            <p:ph type="subTitle" idx="1"/>
          </p:nvPr>
        </p:nvSpPr>
        <p:spPr>
          <a:xfrm>
            <a:off x="1930402" y="3124200"/>
            <a:ext cx="6275295" cy="704477"/>
          </a:xfrm>
        </p:spPr>
        <p:txBody>
          <a:bodyPr>
            <a:normAutofit/>
          </a:bodyPr>
          <a:lstStyle>
            <a:lvl1pPr marL="0" indent="0" algn="r">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a:cxnSpLocks/>
          </p:cNvCxnSpPr>
          <p:nvPr/>
        </p:nvCxnSpPr>
        <p:spPr>
          <a:xfrm>
            <a:off x="10349347" y="5228729"/>
            <a:ext cx="0" cy="147951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H:\Archives\Publishing\2007\Graphics\Logos\NCHEMS\NCHEMS Logo 200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94767" y="4935110"/>
            <a:ext cx="1317766" cy="227828"/>
          </a:xfrm>
          <a:prstGeom prst="rect">
            <a:avLst/>
          </a:prstGeom>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0466977" y="5259210"/>
            <a:ext cx="1547789" cy="584775"/>
          </a:xfrm>
          <a:prstGeom prst="rect">
            <a:avLst/>
          </a:prstGeom>
          <a:noFill/>
        </p:spPr>
        <p:txBody>
          <a:bodyPr wrap="square" rtlCol="0">
            <a:spAutoFit/>
          </a:bodyPr>
          <a:lstStyle/>
          <a:p>
            <a:r>
              <a:rPr lang="en-US" sz="800" dirty="0"/>
              <a:t>National</a:t>
            </a:r>
            <a:r>
              <a:rPr lang="en-US" sz="800" baseline="0" dirty="0"/>
              <a:t> Center for Higher Education Management Systems</a:t>
            </a:r>
          </a:p>
          <a:p>
            <a:endParaRPr lang="en-US" sz="800" baseline="0" dirty="0"/>
          </a:p>
          <a:p>
            <a:r>
              <a:rPr lang="en-US" sz="800" baseline="0" dirty="0">
                <a:solidFill>
                  <a:schemeClr val="bg1">
                    <a:lumMod val="50000"/>
                  </a:schemeClr>
                </a:solidFill>
              </a:rPr>
              <a:t>nchems.org </a:t>
            </a:r>
            <a:endParaRPr lang="en-US" sz="800" dirty="0">
              <a:solidFill>
                <a:schemeClr val="bg1">
                  <a:lumMod val="50000"/>
                </a:schemeClr>
              </a:solidFill>
            </a:endParaRPr>
          </a:p>
        </p:txBody>
      </p:sp>
      <p:grpSp>
        <p:nvGrpSpPr>
          <p:cNvPr id="4" name="Group 3"/>
          <p:cNvGrpSpPr/>
          <p:nvPr/>
        </p:nvGrpSpPr>
        <p:grpSpPr>
          <a:xfrm>
            <a:off x="11153650" y="5940257"/>
            <a:ext cx="870582" cy="719839"/>
            <a:chOff x="6286500" y="4125775"/>
            <a:chExt cx="2438400" cy="2590800"/>
          </a:xfrm>
        </p:grpSpPr>
        <p:cxnSp>
          <p:nvCxnSpPr>
            <p:cNvPr id="42" name="Straight Connector 41"/>
            <p:cNvCxnSpPr>
              <a:stCxn id="23" idx="4"/>
              <a:endCxn id="20" idx="1"/>
            </p:cNvCxnSpPr>
            <p:nvPr/>
          </p:nvCxnSpPr>
          <p:spPr>
            <a:xfrm>
              <a:off x="8039101" y="5367607"/>
              <a:ext cx="393117" cy="9587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9" idx="3"/>
              <a:endCxn id="19" idx="7"/>
            </p:cNvCxnSpPr>
            <p:nvPr/>
          </p:nvCxnSpPr>
          <p:spPr>
            <a:xfrm flipH="1">
              <a:off x="7567591" y="4415697"/>
              <a:ext cx="787468" cy="643556"/>
            </a:xfrm>
            <a:prstGeom prst="line">
              <a:avLst/>
            </a:prstGeom>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7176004" y="4702179"/>
              <a:ext cx="253497" cy="337996"/>
            </a:xfrm>
            <a:prstGeom prst="ellipse">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a:xfrm>
              <a:off x="8343900" y="4328975"/>
              <a:ext cx="76200" cy="101600"/>
            </a:xfrm>
            <a:prstGeom prst="ellipse">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Oval 9"/>
            <p:cNvSpPr/>
            <p:nvPr/>
          </p:nvSpPr>
          <p:spPr>
            <a:xfrm>
              <a:off x="7581900" y="6056175"/>
              <a:ext cx="76200" cy="101600"/>
            </a:xfrm>
            <a:prstGeom prst="ellipse">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Oval 11"/>
            <p:cNvSpPr/>
            <p:nvPr/>
          </p:nvSpPr>
          <p:spPr>
            <a:xfrm>
              <a:off x="8420100" y="5256452"/>
              <a:ext cx="152400" cy="203200"/>
            </a:xfrm>
            <a:prstGeom prst="ellipse">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Oval 12"/>
            <p:cNvSpPr/>
            <p:nvPr/>
          </p:nvSpPr>
          <p:spPr>
            <a:xfrm>
              <a:off x="7700349" y="4936561"/>
              <a:ext cx="350822" cy="467763"/>
            </a:xfrm>
            <a:prstGeom prst="ellips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Oval 13"/>
            <p:cNvSpPr/>
            <p:nvPr/>
          </p:nvSpPr>
          <p:spPr>
            <a:xfrm>
              <a:off x="6591300" y="5649775"/>
              <a:ext cx="304800" cy="406400"/>
            </a:xfrm>
            <a:prstGeom prst="ellipse">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Oval 14"/>
            <p:cNvSpPr/>
            <p:nvPr/>
          </p:nvSpPr>
          <p:spPr>
            <a:xfrm>
              <a:off x="7505700" y="4125775"/>
              <a:ext cx="152400" cy="203200"/>
            </a:xfrm>
            <a:prstGeom prst="ellips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Oval 15"/>
            <p:cNvSpPr/>
            <p:nvPr/>
          </p:nvSpPr>
          <p:spPr>
            <a:xfrm>
              <a:off x="7764478" y="4702179"/>
              <a:ext cx="152400" cy="203200"/>
            </a:xfrm>
            <a:prstGeom prst="ellipse">
              <a:avLst/>
            </a:pr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Oval 16"/>
            <p:cNvSpPr/>
            <p:nvPr/>
          </p:nvSpPr>
          <p:spPr>
            <a:xfrm>
              <a:off x="6286500" y="4953663"/>
              <a:ext cx="152400" cy="203200"/>
            </a:xfrm>
            <a:prstGeom prst="ellipse">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Oval 17"/>
            <p:cNvSpPr/>
            <p:nvPr/>
          </p:nvSpPr>
          <p:spPr>
            <a:xfrm>
              <a:off x="7353300" y="5649775"/>
              <a:ext cx="152400" cy="203200"/>
            </a:xfrm>
            <a:prstGeom prst="ellipse">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Oval 18"/>
            <p:cNvSpPr/>
            <p:nvPr/>
          </p:nvSpPr>
          <p:spPr>
            <a:xfrm>
              <a:off x="7484199" y="5040175"/>
              <a:ext cx="97701" cy="130268"/>
            </a:xfrm>
            <a:prstGeom prst="ellipse">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Oval 19"/>
            <p:cNvSpPr/>
            <p:nvPr/>
          </p:nvSpPr>
          <p:spPr>
            <a:xfrm>
              <a:off x="8382000" y="6259375"/>
              <a:ext cx="342900" cy="457200"/>
            </a:xfrm>
            <a:prstGeom prst="ellipse">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Oval 20"/>
            <p:cNvSpPr/>
            <p:nvPr/>
          </p:nvSpPr>
          <p:spPr>
            <a:xfrm>
              <a:off x="8039100" y="5649775"/>
              <a:ext cx="228600" cy="304800"/>
            </a:xfrm>
            <a:prstGeom prst="ellipse">
              <a:avLst/>
            </a:prstGeom>
            <a:solidFill>
              <a:schemeClr val="accent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2" name="Oval 21"/>
            <p:cNvSpPr/>
            <p:nvPr/>
          </p:nvSpPr>
          <p:spPr>
            <a:xfrm>
              <a:off x="6896100" y="5129704"/>
              <a:ext cx="152400" cy="203200"/>
            </a:xfrm>
            <a:prstGeom prst="ellipse">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3" name="Oval 22"/>
            <p:cNvSpPr/>
            <p:nvPr/>
          </p:nvSpPr>
          <p:spPr>
            <a:xfrm>
              <a:off x="7962900" y="5164407"/>
              <a:ext cx="152400" cy="203200"/>
            </a:xfrm>
            <a:prstGeom prst="ellipse">
              <a:avLst/>
            </a:prstGeom>
            <a:solidFill>
              <a:schemeClr val="accent3">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24" name="Straight Connector 23"/>
            <p:cNvCxnSpPr>
              <a:stCxn id="15" idx="6"/>
              <a:endCxn id="9" idx="6"/>
            </p:cNvCxnSpPr>
            <p:nvPr/>
          </p:nvCxnSpPr>
          <p:spPr>
            <a:xfrm>
              <a:off x="7658100" y="4227375"/>
              <a:ext cx="762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5" idx="5"/>
              <a:endCxn id="16" idx="1"/>
            </p:cNvCxnSpPr>
            <p:nvPr/>
          </p:nvCxnSpPr>
          <p:spPr>
            <a:xfrm>
              <a:off x="7635782" y="4299218"/>
              <a:ext cx="151014" cy="432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5" idx="2"/>
              <a:endCxn id="17" idx="7"/>
            </p:cNvCxnSpPr>
            <p:nvPr/>
          </p:nvCxnSpPr>
          <p:spPr>
            <a:xfrm flipH="1">
              <a:off x="6416582" y="4227375"/>
              <a:ext cx="1089118" cy="7560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5" idx="4"/>
              <a:endCxn id="18" idx="0"/>
            </p:cNvCxnSpPr>
            <p:nvPr/>
          </p:nvCxnSpPr>
          <p:spPr>
            <a:xfrm flipH="1">
              <a:off x="7429500" y="4328975"/>
              <a:ext cx="152400" cy="1320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6" idx="2"/>
              <a:endCxn id="7" idx="6"/>
            </p:cNvCxnSpPr>
            <p:nvPr/>
          </p:nvCxnSpPr>
          <p:spPr>
            <a:xfrm flipH="1">
              <a:off x="7429500" y="4803779"/>
              <a:ext cx="334978" cy="67399"/>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6" idx="3"/>
              <a:endCxn id="13" idx="1"/>
            </p:cNvCxnSpPr>
            <p:nvPr/>
          </p:nvCxnSpPr>
          <p:spPr>
            <a:xfrm flipH="1">
              <a:off x="7751726" y="4875621"/>
              <a:ext cx="35070" cy="129443"/>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22" idx="7"/>
              <a:endCxn id="7" idx="3"/>
            </p:cNvCxnSpPr>
            <p:nvPr/>
          </p:nvCxnSpPr>
          <p:spPr>
            <a:xfrm flipV="1">
              <a:off x="7026183" y="4990677"/>
              <a:ext cx="186945" cy="1687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4" idx="1"/>
              <a:endCxn id="17" idx="4"/>
            </p:cNvCxnSpPr>
            <p:nvPr/>
          </p:nvCxnSpPr>
          <p:spPr>
            <a:xfrm flipH="1" flipV="1">
              <a:off x="6362701" y="5156863"/>
              <a:ext cx="273237" cy="552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4" idx="0"/>
              <a:endCxn id="22" idx="3"/>
            </p:cNvCxnSpPr>
            <p:nvPr/>
          </p:nvCxnSpPr>
          <p:spPr>
            <a:xfrm flipV="1">
              <a:off x="6743700" y="5303147"/>
              <a:ext cx="174718" cy="346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9" idx="6"/>
              <a:endCxn id="13" idx="2"/>
            </p:cNvCxnSpPr>
            <p:nvPr/>
          </p:nvCxnSpPr>
          <p:spPr>
            <a:xfrm>
              <a:off x="7581899" y="5105310"/>
              <a:ext cx="118450" cy="65133"/>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6" idx="6"/>
              <a:endCxn id="12" idx="1"/>
            </p:cNvCxnSpPr>
            <p:nvPr/>
          </p:nvCxnSpPr>
          <p:spPr>
            <a:xfrm>
              <a:off x="7916878" y="4803779"/>
              <a:ext cx="525540" cy="482431"/>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2" idx="4"/>
              <a:endCxn id="20" idx="0"/>
            </p:cNvCxnSpPr>
            <p:nvPr/>
          </p:nvCxnSpPr>
          <p:spPr>
            <a:xfrm>
              <a:off x="8496300" y="5459652"/>
              <a:ext cx="57150" cy="799723"/>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21" idx="7"/>
              <a:endCxn id="12" idx="3"/>
            </p:cNvCxnSpPr>
            <p:nvPr/>
          </p:nvCxnSpPr>
          <p:spPr>
            <a:xfrm flipV="1">
              <a:off x="8234222" y="5429895"/>
              <a:ext cx="208196" cy="26451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1" idx="0"/>
              <a:endCxn id="23" idx="5"/>
            </p:cNvCxnSpPr>
            <p:nvPr/>
          </p:nvCxnSpPr>
          <p:spPr>
            <a:xfrm flipH="1" flipV="1">
              <a:off x="8092982" y="5337850"/>
              <a:ext cx="60418" cy="311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0" idx="7"/>
              <a:endCxn id="13" idx="4"/>
            </p:cNvCxnSpPr>
            <p:nvPr/>
          </p:nvCxnSpPr>
          <p:spPr>
            <a:xfrm flipV="1">
              <a:off x="7646942" y="5404325"/>
              <a:ext cx="228819" cy="66672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0" idx="7"/>
              <a:endCxn id="18" idx="5"/>
            </p:cNvCxnSpPr>
            <p:nvPr/>
          </p:nvCxnSpPr>
          <p:spPr>
            <a:xfrm flipH="1" flipV="1">
              <a:off x="7483383" y="5823218"/>
              <a:ext cx="163559" cy="247836"/>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0" idx="7"/>
              <a:endCxn id="19" idx="3"/>
            </p:cNvCxnSpPr>
            <p:nvPr/>
          </p:nvCxnSpPr>
          <p:spPr>
            <a:xfrm flipH="1" flipV="1">
              <a:off x="7498507" y="5151365"/>
              <a:ext cx="148435" cy="9196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21" idx="2"/>
              <a:endCxn id="18" idx="6"/>
            </p:cNvCxnSpPr>
            <p:nvPr/>
          </p:nvCxnSpPr>
          <p:spPr>
            <a:xfrm flipH="1" flipV="1">
              <a:off x="7505700" y="5751375"/>
              <a:ext cx="533400" cy="50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9" idx="5"/>
              <a:endCxn id="21" idx="0"/>
            </p:cNvCxnSpPr>
            <p:nvPr/>
          </p:nvCxnSpPr>
          <p:spPr>
            <a:xfrm flipH="1">
              <a:off x="8153401" y="4415697"/>
              <a:ext cx="255541" cy="1234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8" idx="0"/>
              <a:endCxn id="7" idx="4"/>
            </p:cNvCxnSpPr>
            <p:nvPr/>
          </p:nvCxnSpPr>
          <p:spPr>
            <a:xfrm flipH="1" flipV="1">
              <a:off x="7302752" y="5040175"/>
              <a:ext cx="126748"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8" idx="0"/>
              <a:endCxn id="22" idx="5"/>
            </p:cNvCxnSpPr>
            <p:nvPr/>
          </p:nvCxnSpPr>
          <p:spPr>
            <a:xfrm flipH="1" flipV="1">
              <a:off x="7026182" y="5303147"/>
              <a:ext cx="403318" cy="346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14" idx="7"/>
              <a:endCxn id="13" idx="3"/>
            </p:cNvCxnSpPr>
            <p:nvPr/>
          </p:nvCxnSpPr>
          <p:spPr>
            <a:xfrm flipV="1">
              <a:off x="6851464" y="5335822"/>
              <a:ext cx="900263" cy="37346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21" idx="3"/>
              <a:endCxn id="10" idx="6"/>
            </p:cNvCxnSpPr>
            <p:nvPr/>
          </p:nvCxnSpPr>
          <p:spPr>
            <a:xfrm flipH="1">
              <a:off x="7658100" y="5909938"/>
              <a:ext cx="414478" cy="197037"/>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17" idx="6"/>
              <a:endCxn id="7" idx="2"/>
            </p:cNvCxnSpPr>
            <p:nvPr/>
          </p:nvCxnSpPr>
          <p:spPr>
            <a:xfrm flipV="1">
              <a:off x="6438901" y="4871178"/>
              <a:ext cx="737103" cy="184085"/>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7" idx="0"/>
              <a:endCxn id="15" idx="3"/>
            </p:cNvCxnSpPr>
            <p:nvPr/>
          </p:nvCxnSpPr>
          <p:spPr>
            <a:xfrm flipV="1">
              <a:off x="7302752" y="4299218"/>
              <a:ext cx="225266" cy="402961"/>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0" idx="5"/>
              <a:endCxn id="20" idx="2"/>
            </p:cNvCxnSpPr>
            <p:nvPr/>
          </p:nvCxnSpPr>
          <p:spPr>
            <a:xfrm>
              <a:off x="7646942" y="6142897"/>
              <a:ext cx="735059" cy="345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18" idx="6"/>
              <a:endCxn id="20" idx="1"/>
            </p:cNvCxnSpPr>
            <p:nvPr/>
          </p:nvCxnSpPr>
          <p:spPr>
            <a:xfrm>
              <a:off x="7505701" y="5751375"/>
              <a:ext cx="926517" cy="574956"/>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23" idx="6"/>
              <a:endCxn id="12" idx="2"/>
            </p:cNvCxnSpPr>
            <p:nvPr/>
          </p:nvCxnSpPr>
          <p:spPr>
            <a:xfrm>
              <a:off x="8115300" y="5266007"/>
              <a:ext cx="304800" cy="9204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8526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l="44972" r="-1" b="33995"/>
          <a:stretch/>
        </p:blipFill>
        <p:spPr bwMode="auto">
          <a:xfrm>
            <a:off x="2" y="5715001"/>
            <a:ext cx="1828799"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Freeform 13"/>
          <p:cNvSpPr/>
          <p:nvPr/>
        </p:nvSpPr>
        <p:spPr>
          <a:xfrm>
            <a:off x="2" y="-11953"/>
            <a:ext cx="11692025" cy="787400"/>
          </a:xfrm>
          <a:custGeom>
            <a:avLst/>
            <a:gdLst>
              <a:gd name="connsiteX0" fmla="*/ 0 w 7897906"/>
              <a:gd name="connsiteY0" fmla="*/ 528917 h 528917"/>
              <a:gd name="connsiteX1" fmla="*/ 7449671 w 7897906"/>
              <a:gd name="connsiteY1" fmla="*/ 528917 h 528917"/>
              <a:gd name="connsiteX2" fmla="*/ 7897906 w 7897906"/>
              <a:gd name="connsiteY2" fmla="*/ 35858 h 528917"/>
              <a:gd name="connsiteX3" fmla="*/ 26894 w 7897906"/>
              <a:gd name="connsiteY3" fmla="*/ 0 h 528917"/>
              <a:gd name="connsiteX4" fmla="*/ 0 w 7897906"/>
              <a:gd name="connsiteY4" fmla="*/ 528917 h 528917"/>
              <a:gd name="connsiteX0" fmla="*/ 5425 w 7903331"/>
              <a:gd name="connsiteY0" fmla="*/ 545077 h 545077"/>
              <a:gd name="connsiteX1" fmla="*/ 7455096 w 7903331"/>
              <a:gd name="connsiteY1" fmla="*/ 545077 h 545077"/>
              <a:gd name="connsiteX2" fmla="*/ 7903331 w 7903331"/>
              <a:gd name="connsiteY2" fmla="*/ 52018 h 545077"/>
              <a:gd name="connsiteX3" fmla="*/ 0 w 7903331"/>
              <a:gd name="connsiteY3" fmla="*/ 0 h 545077"/>
              <a:gd name="connsiteX4" fmla="*/ 5425 w 7903331"/>
              <a:gd name="connsiteY4" fmla="*/ 545077 h 545077"/>
              <a:gd name="connsiteX0" fmla="*/ 5425 w 7903331"/>
              <a:gd name="connsiteY0" fmla="*/ 496599 h 496599"/>
              <a:gd name="connsiteX1" fmla="*/ 7455096 w 7903331"/>
              <a:gd name="connsiteY1" fmla="*/ 496599 h 496599"/>
              <a:gd name="connsiteX2" fmla="*/ 7903331 w 7903331"/>
              <a:gd name="connsiteY2" fmla="*/ 3540 h 496599"/>
              <a:gd name="connsiteX3" fmla="*/ 0 w 7903331"/>
              <a:gd name="connsiteY3" fmla="*/ 0 h 496599"/>
              <a:gd name="connsiteX4" fmla="*/ 5425 w 7903331"/>
              <a:gd name="connsiteY4" fmla="*/ 496599 h 496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3331" h="496599">
                <a:moveTo>
                  <a:pt x="5425" y="496599"/>
                </a:moveTo>
                <a:lnTo>
                  <a:pt x="7455096" y="496599"/>
                </a:lnTo>
                <a:lnTo>
                  <a:pt x="7903331" y="3540"/>
                </a:lnTo>
                <a:lnTo>
                  <a:pt x="0" y="0"/>
                </a:lnTo>
                <a:cubicBezTo>
                  <a:pt x="1808" y="181692"/>
                  <a:pt x="3617" y="314907"/>
                  <a:pt x="5425" y="496599"/>
                </a:cubicBezTo>
                <a:close/>
              </a:path>
            </a:pathLst>
          </a:custGeom>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p:cNvSpPr>
            <a:spLocks noGrp="1"/>
          </p:cNvSpPr>
          <p:nvPr>
            <p:ph type="title"/>
          </p:nvPr>
        </p:nvSpPr>
        <p:spPr/>
        <p:txBody>
          <a:bodyPr/>
          <a:lstStyle>
            <a:lvl1pPr>
              <a:defRPr>
                <a:solidFill>
                  <a:schemeClr val="tx1">
                    <a:lumMod val="50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609600" y="1408954"/>
            <a:ext cx="10972800" cy="4525963"/>
          </a:xfrm>
        </p:spPr>
        <p:txBody>
          <a:bodyPr>
            <a:normAutofit/>
          </a:bodyPr>
          <a:lstStyle>
            <a:lvl1pPr>
              <a:defRPr sz="2400">
                <a:solidFill>
                  <a:srgbClr val="000000"/>
                </a:solidFill>
              </a:defRPr>
            </a:lvl1pPr>
            <a:lvl2pPr>
              <a:defRPr sz="2000">
                <a:solidFill>
                  <a:srgbClr val="000000"/>
                </a:solidFill>
              </a:defRPr>
            </a:lvl2pPr>
            <a:lvl3pPr>
              <a:defRPr sz="1800">
                <a:solidFill>
                  <a:srgbClr val="000000"/>
                </a:solidFill>
              </a:defRPr>
            </a:lvl3pPr>
            <a:lvl4pPr>
              <a:defRPr sz="1600">
                <a:solidFill>
                  <a:srgbClr val="000000"/>
                </a:solidFill>
              </a:defRPr>
            </a:lvl4pPr>
            <a:lvl5pPr>
              <a:defRPr sz="1600">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Freeform 14"/>
          <p:cNvSpPr/>
          <p:nvPr/>
        </p:nvSpPr>
        <p:spPr>
          <a:xfrm rot="10800000">
            <a:off x="9568331" y="6211425"/>
            <a:ext cx="2623669" cy="646575"/>
          </a:xfrm>
          <a:custGeom>
            <a:avLst/>
            <a:gdLst>
              <a:gd name="connsiteX0" fmla="*/ 0 w 7897906"/>
              <a:gd name="connsiteY0" fmla="*/ 528917 h 528917"/>
              <a:gd name="connsiteX1" fmla="*/ 7449671 w 7897906"/>
              <a:gd name="connsiteY1" fmla="*/ 528917 h 528917"/>
              <a:gd name="connsiteX2" fmla="*/ 7897906 w 7897906"/>
              <a:gd name="connsiteY2" fmla="*/ 35858 h 528917"/>
              <a:gd name="connsiteX3" fmla="*/ 26894 w 7897906"/>
              <a:gd name="connsiteY3" fmla="*/ 0 h 528917"/>
              <a:gd name="connsiteX4" fmla="*/ 0 w 7897906"/>
              <a:gd name="connsiteY4" fmla="*/ 528917 h 528917"/>
              <a:gd name="connsiteX0" fmla="*/ 5425 w 7903331"/>
              <a:gd name="connsiteY0" fmla="*/ 545077 h 545077"/>
              <a:gd name="connsiteX1" fmla="*/ 7455096 w 7903331"/>
              <a:gd name="connsiteY1" fmla="*/ 545077 h 545077"/>
              <a:gd name="connsiteX2" fmla="*/ 7903331 w 7903331"/>
              <a:gd name="connsiteY2" fmla="*/ 52018 h 545077"/>
              <a:gd name="connsiteX3" fmla="*/ 0 w 7903331"/>
              <a:gd name="connsiteY3" fmla="*/ 0 h 545077"/>
              <a:gd name="connsiteX4" fmla="*/ 5425 w 7903331"/>
              <a:gd name="connsiteY4" fmla="*/ 545077 h 545077"/>
              <a:gd name="connsiteX0" fmla="*/ 5425 w 7903331"/>
              <a:gd name="connsiteY0" fmla="*/ 496599 h 496599"/>
              <a:gd name="connsiteX1" fmla="*/ 7455096 w 7903331"/>
              <a:gd name="connsiteY1" fmla="*/ 496599 h 496599"/>
              <a:gd name="connsiteX2" fmla="*/ 7903331 w 7903331"/>
              <a:gd name="connsiteY2" fmla="*/ 3540 h 496599"/>
              <a:gd name="connsiteX3" fmla="*/ 0 w 7903331"/>
              <a:gd name="connsiteY3" fmla="*/ 0 h 496599"/>
              <a:gd name="connsiteX4" fmla="*/ 5425 w 7903331"/>
              <a:gd name="connsiteY4" fmla="*/ 496599 h 496599"/>
              <a:gd name="connsiteX0" fmla="*/ 5425 w 7903331"/>
              <a:gd name="connsiteY0" fmla="*/ 496599 h 503815"/>
              <a:gd name="connsiteX1" fmla="*/ 6194884 w 7903331"/>
              <a:gd name="connsiteY1" fmla="*/ 503815 h 503815"/>
              <a:gd name="connsiteX2" fmla="*/ 7903331 w 7903331"/>
              <a:gd name="connsiteY2" fmla="*/ 3540 h 503815"/>
              <a:gd name="connsiteX3" fmla="*/ 0 w 7903331"/>
              <a:gd name="connsiteY3" fmla="*/ 0 h 503815"/>
              <a:gd name="connsiteX4" fmla="*/ 5425 w 7903331"/>
              <a:gd name="connsiteY4" fmla="*/ 496599 h 503815"/>
              <a:gd name="connsiteX0" fmla="*/ 5425 w 7903331"/>
              <a:gd name="connsiteY0" fmla="*/ 496599 h 496599"/>
              <a:gd name="connsiteX1" fmla="*/ 6194884 w 7903331"/>
              <a:gd name="connsiteY1" fmla="*/ 474948 h 496599"/>
              <a:gd name="connsiteX2" fmla="*/ 7903331 w 7903331"/>
              <a:gd name="connsiteY2" fmla="*/ 3540 h 496599"/>
              <a:gd name="connsiteX3" fmla="*/ 0 w 7903331"/>
              <a:gd name="connsiteY3" fmla="*/ 0 h 496599"/>
              <a:gd name="connsiteX4" fmla="*/ 5425 w 7903331"/>
              <a:gd name="connsiteY4" fmla="*/ 496599 h 496599"/>
              <a:gd name="connsiteX0" fmla="*/ 5425 w 7903331"/>
              <a:gd name="connsiteY0" fmla="*/ 496599 h 496599"/>
              <a:gd name="connsiteX1" fmla="*/ 6374912 w 7903331"/>
              <a:gd name="connsiteY1" fmla="*/ 482164 h 496599"/>
              <a:gd name="connsiteX2" fmla="*/ 7903331 w 7903331"/>
              <a:gd name="connsiteY2" fmla="*/ 3540 h 496599"/>
              <a:gd name="connsiteX3" fmla="*/ 0 w 7903331"/>
              <a:gd name="connsiteY3" fmla="*/ 0 h 496599"/>
              <a:gd name="connsiteX4" fmla="*/ 5425 w 7903331"/>
              <a:gd name="connsiteY4" fmla="*/ 496599 h 496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3331" h="496599">
                <a:moveTo>
                  <a:pt x="5425" y="496599"/>
                </a:moveTo>
                <a:lnTo>
                  <a:pt x="6374912" y="482164"/>
                </a:lnTo>
                <a:lnTo>
                  <a:pt x="7903331" y="3540"/>
                </a:lnTo>
                <a:lnTo>
                  <a:pt x="0" y="0"/>
                </a:lnTo>
                <a:cubicBezTo>
                  <a:pt x="1808" y="181692"/>
                  <a:pt x="3617" y="314907"/>
                  <a:pt x="5425" y="496599"/>
                </a:cubicBezTo>
                <a:close/>
              </a:path>
            </a:pathLst>
          </a:custGeom>
          <a:gradFill flip="none" rotWithShape="1">
            <a:gsLst>
              <a:gs pos="0">
                <a:schemeClr val="bg1">
                  <a:lumMod val="75000"/>
                </a:schemeClr>
              </a:gs>
              <a:gs pos="50000">
                <a:schemeClr val="bg1">
                  <a:lumMod val="75000"/>
                  <a:tint val="445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51247" y="6304975"/>
            <a:ext cx="812800" cy="365125"/>
          </a:xfrm>
        </p:spPr>
        <p:txBody>
          <a:bodyPr/>
          <a:lstStyle/>
          <a:p>
            <a:fld id="{AF6FFFF4-3F8B-46F8-9711-AADB9D87C8C9}" type="slidenum">
              <a:rPr lang="en-US" smtClean="0"/>
              <a:t>‹#›</a:t>
            </a:fld>
            <a:endParaRPr lang="en-US"/>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6849" y="6324600"/>
            <a:ext cx="419227" cy="357452"/>
          </a:xfrm>
          <a:prstGeom prst="rect">
            <a:avLst/>
          </a:prstGeom>
        </p:spPr>
      </p:pic>
    </p:spTree>
    <p:extLst>
      <p:ext uri="{BB962C8B-B14F-4D97-AF65-F5344CB8AC3E}">
        <p14:creationId xmlns:p14="http://schemas.microsoft.com/office/powerpoint/2010/main" val="2739477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bg>
      <p:bgPr>
        <a:gradFill>
          <a:gsLst>
            <a:gs pos="0">
              <a:schemeClr val="bg1"/>
            </a:gs>
            <a:gs pos="100000">
              <a:schemeClr val="bg1">
                <a:lumMod val="8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48721" y="1905000"/>
            <a:ext cx="10363200" cy="914400"/>
          </a:xfrm>
        </p:spPr>
        <p:txBody>
          <a:bodyPr anchor="t"/>
          <a:lstStyle>
            <a:lvl1pPr algn="ctr">
              <a:defRPr sz="3200" b="1" cap="none"/>
            </a:lvl1pPr>
          </a:lstStyle>
          <a:p>
            <a:r>
              <a:rPr lang="en-US" dirty="0"/>
              <a:t>Click to edit master title style</a:t>
            </a:r>
          </a:p>
        </p:txBody>
      </p:sp>
      <p:pic>
        <p:nvPicPr>
          <p:cNvPr id="61"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4972" r="-1" b="33995"/>
          <a:stretch/>
        </p:blipFill>
        <p:spPr bwMode="auto">
          <a:xfrm>
            <a:off x="2" y="5638800"/>
            <a:ext cx="1882271"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reeform 6"/>
          <p:cNvSpPr/>
          <p:nvPr/>
        </p:nvSpPr>
        <p:spPr>
          <a:xfrm rot="10800000">
            <a:off x="9568331" y="6211425"/>
            <a:ext cx="2623669" cy="646575"/>
          </a:xfrm>
          <a:custGeom>
            <a:avLst/>
            <a:gdLst>
              <a:gd name="connsiteX0" fmla="*/ 0 w 7897906"/>
              <a:gd name="connsiteY0" fmla="*/ 528917 h 528917"/>
              <a:gd name="connsiteX1" fmla="*/ 7449671 w 7897906"/>
              <a:gd name="connsiteY1" fmla="*/ 528917 h 528917"/>
              <a:gd name="connsiteX2" fmla="*/ 7897906 w 7897906"/>
              <a:gd name="connsiteY2" fmla="*/ 35858 h 528917"/>
              <a:gd name="connsiteX3" fmla="*/ 26894 w 7897906"/>
              <a:gd name="connsiteY3" fmla="*/ 0 h 528917"/>
              <a:gd name="connsiteX4" fmla="*/ 0 w 7897906"/>
              <a:gd name="connsiteY4" fmla="*/ 528917 h 528917"/>
              <a:gd name="connsiteX0" fmla="*/ 5425 w 7903331"/>
              <a:gd name="connsiteY0" fmla="*/ 545077 h 545077"/>
              <a:gd name="connsiteX1" fmla="*/ 7455096 w 7903331"/>
              <a:gd name="connsiteY1" fmla="*/ 545077 h 545077"/>
              <a:gd name="connsiteX2" fmla="*/ 7903331 w 7903331"/>
              <a:gd name="connsiteY2" fmla="*/ 52018 h 545077"/>
              <a:gd name="connsiteX3" fmla="*/ 0 w 7903331"/>
              <a:gd name="connsiteY3" fmla="*/ 0 h 545077"/>
              <a:gd name="connsiteX4" fmla="*/ 5425 w 7903331"/>
              <a:gd name="connsiteY4" fmla="*/ 545077 h 545077"/>
              <a:gd name="connsiteX0" fmla="*/ 5425 w 7903331"/>
              <a:gd name="connsiteY0" fmla="*/ 496599 h 496599"/>
              <a:gd name="connsiteX1" fmla="*/ 7455096 w 7903331"/>
              <a:gd name="connsiteY1" fmla="*/ 496599 h 496599"/>
              <a:gd name="connsiteX2" fmla="*/ 7903331 w 7903331"/>
              <a:gd name="connsiteY2" fmla="*/ 3540 h 496599"/>
              <a:gd name="connsiteX3" fmla="*/ 0 w 7903331"/>
              <a:gd name="connsiteY3" fmla="*/ 0 h 496599"/>
              <a:gd name="connsiteX4" fmla="*/ 5425 w 7903331"/>
              <a:gd name="connsiteY4" fmla="*/ 496599 h 496599"/>
              <a:gd name="connsiteX0" fmla="*/ 5425 w 7903331"/>
              <a:gd name="connsiteY0" fmla="*/ 496599 h 503815"/>
              <a:gd name="connsiteX1" fmla="*/ 6194884 w 7903331"/>
              <a:gd name="connsiteY1" fmla="*/ 503815 h 503815"/>
              <a:gd name="connsiteX2" fmla="*/ 7903331 w 7903331"/>
              <a:gd name="connsiteY2" fmla="*/ 3540 h 503815"/>
              <a:gd name="connsiteX3" fmla="*/ 0 w 7903331"/>
              <a:gd name="connsiteY3" fmla="*/ 0 h 503815"/>
              <a:gd name="connsiteX4" fmla="*/ 5425 w 7903331"/>
              <a:gd name="connsiteY4" fmla="*/ 496599 h 503815"/>
              <a:gd name="connsiteX0" fmla="*/ 5425 w 7903331"/>
              <a:gd name="connsiteY0" fmla="*/ 496599 h 496599"/>
              <a:gd name="connsiteX1" fmla="*/ 6194884 w 7903331"/>
              <a:gd name="connsiteY1" fmla="*/ 474948 h 496599"/>
              <a:gd name="connsiteX2" fmla="*/ 7903331 w 7903331"/>
              <a:gd name="connsiteY2" fmla="*/ 3540 h 496599"/>
              <a:gd name="connsiteX3" fmla="*/ 0 w 7903331"/>
              <a:gd name="connsiteY3" fmla="*/ 0 h 496599"/>
              <a:gd name="connsiteX4" fmla="*/ 5425 w 7903331"/>
              <a:gd name="connsiteY4" fmla="*/ 496599 h 496599"/>
              <a:gd name="connsiteX0" fmla="*/ 5425 w 7903331"/>
              <a:gd name="connsiteY0" fmla="*/ 496599 h 496599"/>
              <a:gd name="connsiteX1" fmla="*/ 6374912 w 7903331"/>
              <a:gd name="connsiteY1" fmla="*/ 482164 h 496599"/>
              <a:gd name="connsiteX2" fmla="*/ 7903331 w 7903331"/>
              <a:gd name="connsiteY2" fmla="*/ 3540 h 496599"/>
              <a:gd name="connsiteX3" fmla="*/ 0 w 7903331"/>
              <a:gd name="connsiteY3" fmla="*/ 0 h 496599"/>
              <a:gd name="connsiteX4" fmla="*/ 5425 w 7903331"/>
              <a:gd name="connsiteY4" fmla="*/ 496599 h 496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3331" h="496599">
                <a:moveTo>
                  <a:pt x="5425" y="496599"/>
                </a:moveTo>
                <a:lnTo>
                  <a:pt x="6374912" y="482164"/>
                </a:lnTo>
                <a:lnTo>
                  <a:pt x="7903331" y="3540"/>
                </a:lnTo>
                <a:lnTo>
                  <a:pt x="0" y="0"/>
                </a:lnTo>
                <a:cubicBezTo>
                  <a:pt x="1808" y="181692"/>
                  <a:pt x="3617" y="314907"/>
                  <a:pt x="5425" y="496599"/>
                </a:cubicBezTo>
                <a:close/>
              </a:path>
            </a:pathLst>
          </a:custGeom>
          <a:gradFill flip="none" rotWithShape="1">
            <a:gsLst>
              <a:gs pos="0">
                <a:schemeClr val="bg1">
                  <a:lumMod val="75000"/>
                </a:schemeClr>
              </a:gs>
              <a:gs pos="50000">
                <a:schemeClr val="bg1">
                  <a:lumMod val="75000"/>
                  <a:tint val="445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Slide Number Placeholder 5"/>
          <p:cNvSpPr>
            <a:spLocks noGrp="1"/>
          </p:cNvSpPr>
          <p:nvPr>
            <p:ph type="sldNum" sz="quarter" idx="12"/>
          </p:nvPr>
        </p:nvSpPr>
        <p:spPr>
          <a:xfrm>
            <a:off x="10351247" y="6304975"/>
            <a:ext cx="812800" cy="365125"/>
          </a:xfrm>
        </p:spPr>
        <p:txBody>
          <a:bodyPr/>
          <a:lstStyle/>
          <a:p>
            <a:fld id="{AF6FFFF4-3F8B-46F8-9711-AADB9D87C8C9}" type="slidenum">
              <a:rPr lang="en-US" smtClean="0"/>
              <a:t>‹#›</a:t>
            </a:fld>
            <a:endParaRPr lang="en-US"/>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6849" y="6324600"/>
            <a:ext cx="419227" cy="357452"/>
          </a:xfrm>
          <a:prstGeom prst="rect">
            <a:avLst/>
          </a:prstGeom>
        </p:spPr>
      </p:pic>
    </p:spTree>
    <p:extLst>
      <p:ext uri="{BB962C8B-B14F-4D97-AF65-F5344CB8AC3E}">
        <p14:creationId xmlns:p14="http://schemas.microsoft.com/office/powerpoint/2010/main" val="2626701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Freeform 10"/>
          <p:cNvSpPr/>
          <p:nvPr/>
        </p:nvSpPr>
        <p:spPr>
          <a:xfrm>
            <a:off x="2" y="-11953"/>
            <a:ext cx="11692025" cy="787400"/>
          </a:xfrm>
          <a:custGeom>
            <a:avLst/>
            <a:gdLst>
              <a:gd name="connsiteX0" fmla="*/ 0 w 7897906"/>
              <a:gd name="connsiteY0" fmla="*/ 528917 h 528917"/>
              <a:gd name="connsiteX1" fmla="*/ 7449671 w 7897906"/>
              <a:gd name="connsiteY1" fmla="*/ 528917 h 528917"/>
              <a:gd name="connsiteX2" fmla="*/ 7897906 w 7897906"/>
              <a:gd name="connsiteY2" fmla="*/ 35858 h 528917"/>
              <a:gd name="connsiteX3" fmla="*/ 26894 w 7897906"/>
              <a:gd name="connsiteY3" fmla="*/ 0 h 528917"/>
              <a:gd name="connsiteX4" fmla="*/ 0 w 7897906"/>
              <a:gd name="connsiteY4" fmla="*/ 528917 h 528917"/>
              <a:gd name="connsiteX0" fmla="*/ 5425 w 7903331"/>
              <a:gd name="connsiteY0" fmla="*/ 545077 h 545077"/>
              <a:gd name="connsiteX1" fmla="*/ 7455096 w 7903331"/>
              <a:gd name="connsiteY1" fmla="*/ 545077 h 545077"/>
              <a:gd name="connsiteX2" fmla="*/ 7903331 w 7903331"/>
              <a:gd name="connsiteY2" fmla="*/ 52018 h 545077"/>
              <a:gd name="connsiteX3" fmla="*/ 0 w 7903331"/>
              <a:gd name="connsiteY3" fmla="*/ 0 h 545077"/>
              <a:gd name="connsiteX4" fmla="*/ 5425 w 7903331"/>
              <a:gd name="connsiteY4" fmla="*/ 545077 h 545077"/>
              <a:gd name="connsiteX0" fmla="*/ 5425 w 7903331"/>
              <a:gd name="connsiteY0" fmla="*/ 496599 h 496599"/>
              <a:gd name="connsiteX1" fmla="*/ 7455096 w 7903331"/>
              <a:gd name="connsiteY1" fmla="*/ 496599 h 496599"/>
              <a:gd name="connsiteX2" fmla="*/ 7903331 w 7903331"/>
              <a:gd name="connsiteY2" fmla="*/ 3540 h 496599"/>
              <a:gd name="connsiteX3" fmla="*/ 0 w 7903331"/>
              <a:gd name="connsiteY3" fmla="*/ 0 h 496599"/>
              <a:gd name="connsiteX4" fmla="*/ 5425 w 7903331"/>
              <a:gd name="connsiteY4" fmla="*/ 496599 h 496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3331" h="496599">
                <a:moveTo>
                  <a:pt x="5425" y="496599"/>
                </a:moveTo>
                <a:lnTo>
                  <a:pt x="7455096" y="496599"/>
                </a:lnTo>
                <a:lnTo>
                  <a:pt x="7903331" y="3540"/>
                </a:lnTo>
                <a:lnTo>
                  <a:pt x="0" y="0"/>
                </a:lnTo>
                <a:cubicBezTo>
                  <a:pt x="1808" y="181692"/>
                  <a:pt x="3617" y="314907"/>
                  <a:pt x="5425" y="496599"/>
                </a:cubicBezTo>
                <a:close/>
              </a:path>
            </a:pathLst>
          </a:custGeom>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200152"/>
            <a:ext cx="5384800" cy="3394075"/>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2"/>
            <a:ext cx="5384800" cy="3394075"/>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01290"/>
            <a:ext cx="1828800" cy="1156711"/>
          </a:xfrm>
          <a:prstGeom prst="rect">
            <a:avLst/>
          </a:prstGeom>
        </p:spPr>
      </p:pic>
      <p:sp>
        <p:nvSpPr>
          <p:cNvPr id="12" name="Freeform 11"/>
          <p:cNvSpPr/>
          <p:nvPr/>
        </p:nvSpPr>
        <p:spPr>
          <a:xfrm rot="10800000">
            <a:off x="9568331" y="6211425"/>
            <a:ext cx="2623669" cy="646575"/>
          </a:xfrm>
          <a:custGeom>
            <a:avLst/>
            <a:gdLst>
              <a:gd name="connsiteX0" fmla="*/ 0 w 7897906"/>
              <a:gd name="connsiteY0" fmla="*/ 528917 h 528917"/>
              <a:gd name="connsiteX1" fmla="*/ 7449671 w 7897906"/>
              <a:gd name="connsiteY1" fmla="*/ 528917 h 528917"/>
              <a:gd name="connsiteX2" fmla="*/ 7897906 w 7897906"/>
              <a:gd name="connsiteY2" fmla="*/ 35858 h 528917"/>
              <a:gd name="connsiteX3" fmla="*/ 26894 w 7897906"/>
              <a:gd name="connsiteY3" fmla="*/ 0 h 528917"/>
              <a:gd name="connsiteX4" fmla="*/ 0 w 7897906"/>
              <a:gd name="connsiteY4" fmla="*/ 528917 h 528917"/>
              <a:gd name="connsiteX0" fmla="*/ 5425 w 7903331"/>
              <a:gd name="connsiteY0" fmla="*/ 545077 h 545077"/>
              <a:gd name="connsiteX1" fmla="*/ 7455096 w 7903331"/>
              <a:gd name="connsiteY1" fmla="*/ 545077 h 545077"/>
              <a:gd name="connsiteX2" fmla="*/ 7903331 w 7903331"/>
              <a:gd name="connsiteY2" fmla="*/ 52018 h 545077"/>
              <a:gd name="connsiteX3" fmla="*/ 0 w 7903331"/>
              <a:gd name="connsiteY3" fmla="*/ 0 h 545077"/>
              <a:gd name="connsiteX4" fmla="*/ 5425 w 7903331"/>
              <a:gd name="connsiteY4" fmla="*/ 545077 h 545077"/>
              <a:gd name="connsiteX0" fmla="*/ 5425 w 7903331"/>
              <a:gd name="connsiteY0" fmla="*/ 496599 h 496599"/>
              <a:gd name="connsiteX1" fmla="*/ 7455096 w 7903331"/>
              <a:gd name="connsiteY1" fmla="*/ 496599 h 496599"/>
              <a:gd name="connsiteX2" fmla="*/ 7903331 w 7903331"/>
              <a:gd name="connsiteY2" fmla="*/ 3540 h 496599"/>
              <a:gd name="connsiteX3" fmla="*/ 0 w 7903331"/>
              <a:gd name="connsiteY3" fmla="*/ 0 h 496599"/>
              <a:gd name="connsiteX4" fmla="*/ 5425 w 7903331"/>
              <a:gd name="connsiteY4" fmla="*/ 496599 h 496599"/>
              <a:gd name="connsiteX0" fmla="*/ 5425 w 7903331"/>
              <a:gd name="connsiteY0" fmla="*/ 496599 h 503815"/>
              <a:gd name="connsiteX1" fmla="*/ 6194884 w 7903331"/>
              <a:gd name="connsiteY1" fmla="*/ 503815 h 503815"/>
              <a:gd name="connsiteX2" fmla="*/ 7903331 w 7903331"/>
              <a:gd name="connsiteY2" fmla="*/ 3540 h 503815"/>
              <a:gd name="connsiteX3" fmla="*/ 0 w 7903331"/>
              <a:gd name="connsiteY3" fmla="*/ 0 h 503815"/>
              <a:gd name="connsiteX4" fmla="*/ 5425 w 7903331"/>
              <a:gd name="connsiteY4" fmla="*/ 496599 h 503815"/>
              <a:gd name="connsiteX0" fmla="*/ 5425 w 7903331"/>
              <a:gd name="connsiteY0" fmla="*/ 496599 h 496599"/>
              <a:gd name="connsiteX1" fmla="*/ 6194884 w 7903331"/>
              <a:gd name="connsiteY1" fmla="*/ 474948 h 496599"/>
              <a:gd name="connsiteX2" fmla="*/ 7903331 w 7903331"/>
              <a:gd name="connsiteY2" fmla="*/ 3540 h 496599"/>
              <a:gd name="connsiteX3" fmla="*/ 0 w 7903331"/>
              <a:gd name="connsiteY3" fmla="*/ 0 h 496599"/>
              <a:gd name="connsiteX4" fmla="*/ 5425 w 7903331"/>
              <a:gd name="connsiteY4" fmla="*/ 496599 h 496599"/>
              <a:gd name="connsiteX0" fmla="*/ 5425 w 7903331"/>
              <a:gd name="connsiteY0" fmla="*/ 496599 h 496599"/>
              <a:gd name="connsiteX1" fmla="*/ 6374912 w 7903331"/>
              <a:gd name="connsiteY1" fmla="*/ 482164 h 496599"/>
              <a:gd name="connsiteX2" fmla="*/ 7903331 w 7903331"/>
              <a:gd name="connsiteY2" fmla="*/ 3540 h 496599"/>
              <a:gd name="connsiteX3" fmla="*/ 0 w 7903331"/>
              <a:gd name="connsiteY3" fmla="*/ 0 h 496599"/>
              <a:gd name="connsiteX4" fmla="*/ 5425 w 7903331"/>
              <a:gd name="connsiteY4" fmla="*/ 496599 h 496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3331" h="496599">
                <a:moveTo>
                  <a:pt x="5425" y="496599"/>
                </a:moveTo>
                <a:lnTo>
                  <a:pt x="6374912" y="482164"/>
                </a:lnTo>
                <a:lnTo>
                  <a:pt x="7903331" y="3540"/>
                </a:lnTo>
                <a:lnTo>
                  <a:pt x="0" y="0"/>
                </a:lnTo>
                <a:cubicBezTo>
                  <a:pt x="1808" y="181692"/>
                  <a:pt x="3617" y="314907"/>
                  <a:pt x="5425" y="496599"/>
                </a:cubicBezTo>
                <a:close/>
              </a:path>
            </a:pathLst>
          </a:custGeom>
          <a:gradFill flip="none" rotWithShape="1">
            <a:gsLst>
              <a:gs pos="0">
                <a:schemeClr val="bg1">
                  <a:lumMod val="75000"/>
                </a:schemeClr>
              </a:gs>
              <a:gs pos="50000">
                <a:schemeClr val="bg1">
                  <a:lumMod val="75000"/>
                  <a:tint val="445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Slide Number Placeholder 5"/>
          <p:cNvSpPr>
            <a:spLocks noGrp="1"/>
          </p:cNvSpPr>
          <p:nvPr>
            <p:ph type="sldNum" sz="quarter" idx="12"/>
          </p:nvPr>
        </p:nvSpPr>
        <p:spPr>
          <a:xfrm>
            <a:off x="10351247" y="6304975"/>
            <a:ext cx="812800" cy="365125"/>
          </a:xfrm>
        </p:spPr>
        <p:txBody>
          <a:bodyPr/>
          <a:lstStyle/>
          <a:p>
            <a:fld id="{AF6FFFF4-3F8B-46F8-9711-AADB9D87C8C9}" type="slidenum">
              <a:rPr lang="en-US" smtClean="0"/>
              <a:t>‹#›</a:t>
            </a:fld>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6849" y="6324600"/>
            <a:ext cx="419227" cy="357452"/>
          </a:xfrm>
          <a:prstGeom prst="rect">
            <a:avLst/>
          </a:prstGeom>
        </p:spPr>
      </p:pic>
    </p:spTree>
    <p:extLst>
      <p:ext uri="{BB962C8B-B14F-4D97-AF65-F5344CB8AC3E}">
        <p14:creationId xmlns:p14="http://schemas.microsoft.com/office/powerpoint/2010/main" val="4250736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bg>
      <p:bgPr>
        <a:gradFill>
          <a:gsLst>
            <a:gs pos="0">
              <a:schemeClr val="bg1"/>
            </a:gs>
            <a:gs pos="100000">
              <a:schemeClr val="bg1">
                <a:lumMod val="80000"/>
              </a:schemeClr>
            </a:gs>
          </a:gsLst>
          <a:lin ang="5400000" scaled="0"/>
        </a:gradFill>
        <a:effectLst/>
      </p:bgPr>
    </p:bg>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5791860"/>
            <a:ext cx="1720077" cy="1066140"/>
          </a:xfrm>
          <a:prstGeom prst="rect">
            <a:avLst/>
          </a:prstGeom>
        </p:spPr>
      </p:pic>
      <p:sp>
        <p:nvSpPr>
          <p:cNvPr id="3" name="Text Placeholder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reeform 11"/>
          <p:cNvSpPr/>
          <p:nvPr/>
        </p:nvSpPr>
        <p:spPr>
          <a:xfrm>
            <a:off x="2" y="-11953"/>
            <a:ext cx="11692025" cy="787400"/>
          </a:xfrm>
          <a:custGeom>
            <a:avLst/>
            <a:gdLst>
              <a:gd name="connsiteX0" fmla="*/ 0 w 7897906"/>
              <a:gd name="connsiteY0" fmla="*/ 528917 h 528917"/>
              <a:gd name="connsiteX1" fmla="*/ 7449671 w 7897906"/>
              <a:gd name="connsiteY1" fmla="*/ 528917 h 528917"/>
              <a:gd name="connsiteX2" fmla="*/ 7897906 w 7897906"/>
              <a:gd name="connsiteY2" fmla="*/ 35858 h 528917"/>
              <a:gd name="connsiteX3" fmla="*/ 26894 w 7897906"/>
              <a:gd name="connsiteY3" fmla="*/ 0 h 528917"/>
              <a:gd name="connsiteX4" fmla="*/ 0 w 7897906"/>
              <a:gd name="connsiteY4" fmla="*/ 528917 h 528917"/>
              <a:gd name="connsiteX0" fmla="*/ 5425 w 7903331"/>
              <a:gd name="connsiteY0" fmla="*/ 545077 h 545077"/>
              <a:gd name="connsiteX1" fmla="*/ 7455096 w 7903331"/>
              <a:gd name="connsiteY1" fmla="*/ 545077 h 545077"/>
              <a:gd name="connsiteX2" fmla="*/ 7903331 w 7903331"/>
              <a:gd name="connsiteY2" fmla="*/ 52018 h 545077"/>
              <a:gd name="connsiteX3" fmla="*/ 0 w 7903331"/>
              <a:gd name="connsiteY3" fmla="*/ 0 h 545077"/>
              <a:gd name="connsiteX4" fmla="*/ 5425 w 7903331"/>
              <a:gd name="connsiteY4" fmla="*/ 545077 h 545077"/>
              <a:gd name="connsiteX0" fmla="*/ 5425 w 7903331"/>
              <a:gd name="connsiteY0" fmla="*/ 496599 h 496599"/>
              <a:gd name="connsiteX1" fmla="*/ 7455096 w 7903331"/>
              <a:gd name="connsiteY1" fmla="*/ 496599 h 496599"/>
              <a:gd name="connsiteX2" fmla="*/ 7903331 w 7903331"/>
              <a:gd name="connsiteY2" fmla="*/ 3540 h 496599"/>
              <a:gd name="connsiteX3" fmla="*/ 0 w 7903331"/>
              <a:gd name="connsiteY3" fmla="*/ 0 h 496599"/>
              <a:gd name="connsiteX4" fmla="*/ 5425 w 7903331"/>
              <a:gd name="connsiteY4" fmla="*/ 496599 h 496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3331" h="496599">
                <a:moveTo>
                  <a:pt x="5425" y="496599"/>
                </a:moveTo>
                <a:lnTo>
                  <a:pt x="7455096" y="496599"/>
                </a:lnTo>
                <a:lnTo>
                  <a:pt x="7903331" y="3540"/>
                </a:lnTo>
                <a:lnTo>
                  <a:pt x="0" y="0"/>
                </a:lnTo>
                <a:cubicBezTo>
                  <a:pt x="1808" y="181692"/>
                  <a:pt x="3617" y="314907"/>
                  <a:pt x="5425" y="496599"/>
                </a:cubicBezTo>
                <a:close/>
              </a:path>
            </a:pathLst>
          </a:custGeom>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txBox="1">
            <a:spLocks/>
          </p:cNvSpPr>
          <p:nvPr/>
        </p:nvSpPr>
        <p:spPr>
          <a:xfrm>
            <a:off x="609600" y="274638"/>
            <a:ext cx="9448800" cy="512763"/>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b="1" kern="1200">
                <a:solidFill>
                  <a:schemeClr val="tx1"/>
                </a:solidFill>
                <a:latin typeface="+mj-lt"/>
                <a:ea typeface="+mj-ea"/>
                <a:cs typeface="+mj-cs"/>
              </a:defRPr>
            </a:lvl1pPr>
          </a:lstStyle>
          <a:p>
            <a:r>
              <a:rPr lang="en-US" sz="2800" dirty="0">
                <a:solidFill>
                  <a:schemeClr val="tx1">
                    <a:lumMod val="50000"/>
                  </a:schemeClr>
                </a:solidFill>
              </a:rPr>
              <a:t>Click to edit Master title style</a:t>
            </a:r>
          </a:p>
        </p:txBody>
      </p:sp>
      <p:sp>
        <p:nvSpPr>
          <p:cNvPr id="15" name="Freeform 14"/>
          <p:cNvSpPr/>
          <p:nvPr/>
        </p:nvSpPr>
        <p:spPr>
          <a:xfrm rot="10800000">
            <a:off x="9568331" y="6211425"/>
            <a:ext cx="2623669" cy="646575"/>
          </a:xfrm>
          <a:custGeom>
            <a:avLst/>
            <a:gdLst>
              <a:gd name="connsiteX0" fmla="*/ 0 w 7897906"/>
              <a:gd name="connsiteY0" fmla="*/ 528917 h 528917"/>
              <a:gd name="connsiteX1" fmla="*/ 7449671 w 7897906"/>
              <a:gd name="connsiteY1" fmla="*/ 528917 h 528917"/>
              <a:gd name="connsiteX2" fmla="*/ 7897906 w 7897906"/>
              <a:gd name="connsiteY2" fmla="*/ 35858 h 528917"/>
              <a:gd name="connsiteX3" fmla="*/ 26894 w 7897906"/>
              <a:gd name="connsiteY3" fmla="*/ 0 h 528917"/>
              <a:gd name="connsiteX4" fmla="*/ 0 w 7897906"/>
              <a:gd name="connsiteY4" fmla="*/ 528917 h 528917"/>
              <a:gd name="connsiteX0" fmla="*/ 5425 w 7903331"/>
              <a:gd name="connsiteY0" fmla="*/ 545077 h 545077"/>
              <a:gd name="connsiteX1" fmla="*/ 7455096 w 7903331"/>
              <a:gd name="connsiteY1" fmla="*/ 545077 h 545077"/>
              <a:gd name="connsiteX2" fmla="*/ 7903331 w 7903331"/>
              <a:gd name="connsiteY2" fmla="*/ 52018 h 545077"/>
              <a:gd name="connsiteX3" fmla="*/ 0 w 7903331"/>
              <a:gd name="connsiteY3" fmla="*/ 0 h 545077"/>
              <a:gd name="connsiteX4" fmla="*/ 5425 w 7903331"/>
              <a:gd name="connsiteY4" fmla="*/ 545077 h 545077"/>
              <a:gd name="connsiteX0" fmla="*/ 5425 w 7903331"/>
              <a:gd name="connsiteY0" fmla="*/ 496599 h 496599"/>
              <a:gd name="connsiteX1" fmla="*/ 7455096 w 7903331"/>
              <a:gd name="connsiteY1" fmla="*/ 496599 h 496599"/>
              <a:gd name="connsiteX2" fmla="*/ 7903331 w 7903331"/>
              <a:gd name="connsiteY2" fmla="*/ 3540 h 496599"/>
              <a:gd name="connsiteX3" fmla="*/ 0 w 7903331"/>
              <a:gd name="connsiteY3" fmla="*/ 0 h 496599"/>
              <a:gd name="connsiteX4" fmla="*/ 5425 w 7903331"/>
              <a:gd name="connsiteY4" fmla="*/ 496599 h 496599"/>
              <a:gd name="connsiteX0" fmla="*/ 5425 w 7903331"/>
              <a:gd name="connsiteY0" fmla="*/ 496599 h 503815"/>
              <a:gd name="connsiteX1" fmla="*/ 6194884 w 7903331"/>
              <a:gd name="connsiteY1" fmla="*/ 503815 h 503815"/>
              <a:gd name="connsiteX2" fmla="*/ 7903331 w 7903331"/>
              <a:gd name="connsiteY2" fmla="*/ 3540 h 503815"/>
              <a:gd name="connsiteX3" fmla="*/ 0 w 7903331"/>
              <a:gd name="connsiteY3" fmla="*/ 0 h 503815"/>
              <a:gd name="connsiteX4" fmla="*/ 5425 w 7903331"/>
              <a:gd name="connsiteY4" fmla="*/ 496599 h 503815"/>
              <a:gd name="connsiteX0" fmla="*/ 5425 w 7903331"/>
              <a:gd name="connsiteY0" fmla="*/ 496599 h 496599"/>
              <a:gd name="connsiteX1" fmla="*/ 6194884 w 7903331"/>
              <a:gd name="connsiteY1" fmla="*/ 474948 h 496599"/>
              <a:gd name="connsiteX2" fmla="*/ 7903331 w 7903331"/>
              <a:gd name="connsiteY2" fmla="*/ 3540 h 496599"/>
              <a:gd name="connsiteX3" fmla="*/ 0 w 7903331"/>
              <a:gd name="connsiteY3" fmla="*/ 0 h 496599"/>
              <a:gd name="connsiteX4" fmla="*/ 5425 w 7903331"/>
              <a:gd name="connsiteY4" fmla="*/ 496599 h 496599"/>
              <a:gd name="connsiteX0" fmla="*/ 5425 w 7903331"/>
              <a:gd name="connsiteY0" fmla="*/ 496599 h 496599"/>
              <a:gd name="connsiteX1" fmla="*/ 6374912 w 7903331"/>
              <a:gd name="connsiteY1" fmla="*/ 482164 h 496599"/>
              <a:gd name="connsiteX2" fmla="*/ 7903331 w 7903331"/>
              <a:gd name="connsiteY2" fmla="*/ 3540 h 496599"/>
              <a:gd name="connsiteX3" fmla="*/ 0 w 7903331"/>
              <a:gd name="connsiteY3" fmla="*/ 0 h 496599"/>
              <a:gd name="connsiteX4" fmla="*/ 5425 w 7903331"/>
              <a:gd name="connsiteY4" fmla="*/ 496599 h 496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3331" h="496599">
                <a:moveTo>
                  <a:pt x="5425" y="496599"/>
                </a:moveTo>
                <a:lnTo>
                  <a:pt x="6374912" y="482164"/>
                </a:lnTo>
                <a:lnTo>
                  <a:pt x="7903331" y="3540"/>
                </a:lnTo>
                <a:lnTo>
                  <a:pt x="0" y="0"/>
                </a:lnTo>
                <a:cubicBezTo>
                  <a:pt x="1808" y="181692"/>
                  <a:pt x="3617" y="314907"/>
                  <a:pt x="5425" y="496599"/>
                </a:cubicBezTo>
                <a:close/>
              </a:path>
            </a:pathLst>
          </a:custGeom>
          <a:gradFill flip="none" rotWithShape="1">
            <a:gsLst>
              <a:gs pos="0">
                <a:schemeClr val="bg1">
                  <a:lumMod val="75000"/>
                </a:schemeClr>
              </a:gs>
              <a:gs pos="50000">
                <a:schemeClr val="bg1">
                  <a:lumMod val="75000"/>
                  <a:tint val="445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Slide Number Placeholder 5"/>
          <p:cNvSpPr>
            <a:spLocks noGrp="1"/>
          </p:cNvSpPr>
          <p:nvPr>
            <p:ph type="sldNum" sz="quarter" idx="12"/>
          </p:nvPr>
        </p:nvSpPr>
        <p:spPr>
          <a:xfrm>
            <a:off x="10351247" y="6304975"/>
            <a:ext cx="812800" cy="365125"/>
          </a:xfrm>
        </p:spPr>
        <p:txBody>
          <a:bodyPr/>
          <a:lstStyle/>
          <a:p>
            <a:fld id="{AF6FFFF4-3F8B-46F8-9711-AADB9D87C8C9}" type="slidenum">
              <a:rPr lang="en-US" smtClean="0"/>
              <a:t>‹#›</a:t>
            </a:fld>
            <a:endParaRPr lang="en-US"/>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6849" y="6324600"/>
            <a:ext cx="419227" cy="357452"/>
          </a:xfrm>
          <a:prstGeom prst="rect">
            <a:avLst/>
          </a:prstGeom>
        </p:spPr>
      </p:pic>
    </p:spTree>
    <p:extLst>
      <p:ext uri="{BB962C8B-B14F-4D97-AF65-F5344CB8AC3E}">
        <p14:creationId xmlns:p14="http://schemas.microsoft.com/office/powerpoint/2010/main" val="1567968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Freeform 6"/>
          <p:cNvSpPr/>
          <p:nvPr/>
        </p:nvSpPr>
        <p:spPr>
          <a:xfrm>
            <a:off x="2" y="-11953"/>
            <a:ext cx="11692025" cy="787400"/>
          </a:xfrm>
          <a:custGeom>
            <a:avLst/>
            <a:gdLst>
              <a:gd name="connsiteX0" fmla="*/ 0 w 7897906"/>
              <a:gd name="connsiteY0" fmla="*/ 528917 h 528917"/>
              <a:gd name="connsiteX1" fmla="*/ 7449671 w 7897906"/>
              <a:gd name="connsiteY1" fmla="*/ 528917 h 528917"/>
              <a:gd name="connsiteX2" fmla="*/ 7897906 w 7897906"/>
              <a:gd name="connsiteY2" fmla="*/ 35858 h 528917"/>
              <a:gd name="connsiteX3" fmla="*/ 26894 w 7897906"/>
              <a:gd name="connsiteY3" fmla="*/ 0 h 528917"/>
              <a:gd name="connsiteX4" fmla="*/ 0 w 7897906"/>
              <a:gd name="connsiteY4" fmla="*/ 528917 h 528917"/>
              <a:gd name="connsiteX0" fmla="*/ 5425 w 7903331"/>
              <a:gd name="connsiteY0" fmla="*/ 545077 h 545077"/>
              <a:gd name="connsiteX1" fmla="*/ 7455096 w 7903331"/>
              <a:gd name="connsiteY1" fmla="*/ 545077 h 545077"/>
              <a:gd name="connsiteX2" fmla="*/ 7903331 w 7903331"/>
              <a:gd name="connsiteY2" fmla="*/ 52018 h 545077"/>
              <a:gd name="connsiteX3" fmla="*/ 0 w 7903331"/>
              <a:gd name="connsiteY3" fmla="*/ 0 h 545077"/>
              <a:gd name="connsiteX4" fmla="*/ 5425 w 7903331"/>
              <a:gd name="connsiteY4" fmla="*/ 545077 h 545077"/>
              <a:gd name="connsiteX0" fmla="*/ 5425 w 7903331"/>
              <a:gd name="connsiteY0" fmla="*/ 496599 h 496599"/>
              <a:gd name="connsiteX1" fmla="*/ 7455096 w 7903331"/>
              <a:gd name="connsiteY1" fmla="*/ 496599 h 496599"/>
              <a:gd name="connsiteX2" fmla="*/ 7903331 w 7903331"/>
              <a:gd name="connsiteY2" fmla="*/ 3540 h 496599"/>
              <a:gd name="connsiteX3" fmla="*/ 0 w 7903331"/>
              <a:gd name="connsiteY3" fmla="*/ 0 h 496599"/>
              <a:gd name="connsiteX4" fmla="*/ 5425 w 7903331"/>
              <a:gd name="connsiteY4" fmla="*/ 496599 h 496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3331" h="496599">
                <a:moveTo>
                  <a:pt x="5425" y="496599"/>
                </a:moveTo>
                <a:lnTo>
                  <a:pt x="7455096" y="496599"/>
                </a:lnTo>
                <a:lnTo>
                  <a:pt x="7903331" y="3540"/>
                </a:lnTo>
                <a:lnTo>
                  <a:pt x="0" y="0"/>
                </a:lnTo>
                <a:cubicBezTo>
                  <a:pt x="1808" y="181692"/>
                  <a:pt x="3617" y="314907"/>
                  <a:pt x="5425" y="496599"/>
                </a:cubicBezTo>
                <a:close/>
              </a:path>
            </a:pathLst>
          </a:custGeom>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p:cNvSpPr>
            <a:spLocks noGrp="1"/>
          </p:cNvSpPr>
          <p:nvPr>
            <p:ph type="title"/>
          </p:nvPr>
        </p:nvSpPr>
        <p:spPr/>
        <p:txBody>
          <a:bodyPr/>
          <a:lstStyle/>
          <a:p>
            <a:r>
              <a:rPr lang="en-US"/>
              <a:t>Click to edit Master title style</a:t>
            </a:r>
          </a:p>
        </p:txBody>
      </p:sp>
      <p:pic>
        <p:nvPicPr>
          <p:cNvPr id="6" name="Picture 5"/>
          <p:cNvPicPr>
            <a:picLocks noChangeAspect="1"/>
          </p:cNvPicPr>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l="23658" r="17914"/>
          <a:stretch/>
        </p:blipFill>
        <p:spPr>
          <a:xfrm>
            <a:off x="2" y="5257800"/>
            <a:ext cx="2534025" cy="1600200"/>
          </a:xfrm>
          <a:prstGeom prst="rect">
            <a:avLst/>
          </a:prstGeom>
        </p:spPr>
      </p:pic>
      <p:sp>
        <p:nvSpPr>
          <p:cNvPr id="10" name="Freeform 9"/>
          <p:cNvSpPr/>
          <p:nvPr/>
        </p:nvSpPr>
        <p:spPr>
          <a:xfrm rot="10800000">
            <a:off x="9568331" y="6211425"/>
            <a:ext cx="2623669" cy="646575"/>
          </a:xfrm>
          <a:custGeom>
            <a:avLst/>
            <a:gdLst>
              <a:gd name="connsiteX0" fmla="*/ 0 w 7897906"/>
              <a:gd name="connsiteY0" fmla="*/ 528917 h 528917"/>
              <a:gd name="connsiteX1" fmla="*/ 7449671 w 7897906"/>
              <a:gd name="connsiteY1" fmla="*/ 528917 h 528917"/>
              <a:gd name="connsiteX2" fmla="*/ 7897906 w 7897906"/>
              <a:gd name="connsiteY2" fmla="*/ 35858 h 528917"/>
              <a:gd name="connsiteX3" fmla="*/ 26894 w 7897906"/>
              <a:gd name="connsiteY3" fmla="*/ 0 h 528917"/>
              <a:gd name="connsiteX4" fmla="*/ 0 w 7897906"/>
              <a:gd name="connsiteY4" fmla="*/ 528917 h 528917"/>
              <a:gd name="connsiteX0" fmla="*/ 5425 w 7903331"/>
              <a:gd name="connsiteY0" fmla="*/ 545077 h 545077"/>
              <a:gd name="connsiteX1" fmla="*/ 7455096 w 7903331"/>
              <a:gd name="connsiteY1" fmla="*/ 545077 h 545077"/>
              <a:gd name="connsiteX2" fmla="*/ 7903331 w 7903331"/>
              <a:gd name="connsiteY2" fmla="*/ 52018 h 545077"/>
              <a:gd name="connsiteX3" fmla="*/ 0 w 7903331"/>
              <a:gd name="connsiteY3" fmla="*/ 0 h 545077"/>
              <a:gd name="connsiteX4" fmla="*/ 5425 w 7903331"/>
              <a:gd name="connsiteY4" fmla="*/ 545077 h 545077"/>
              <a:gd name="connsiteX0" fmla="*/ 5425 w 7903331"/>
              <a:gd name="connsiteY0" fmla="*/ 496599 h 496599"/>
              <a:gd name="connsiteX1" fmla="*/ 7455096 w 7903331"/>
              <a:gd name="connsiteY1" fmla="*/ 496599 h 496599"/>
              <a:gd name="connsiteX2" fmla="*/ 7903331 w 7903331"/>
              <a:gd name="connsiteY2" fmla="*/ 3540 h 496599"/>
              <a:gd name="connsiteX3" fmla="*/ 0 w 7903331"/>
              <a:gd name="connsiteY3" fmla="*/ 0 h 496599"/>
              <a:gd name="connsiteX4" fmla="*/ 5425 w 7903331"/>
              <a:gd name="connsiteY4" fmla="*/ 496599 h 496599"/>
              <a:gd name="connsiteX0" fmla="*/ 5425 w 7903331"/>
              <a:gd name="connsiteY0" fmla="*/ 496599 h 503815"/>
              <a:gd name="connsiteX1" fmla="*/ 6194884 w 7903331"/>
              <a:gd name="connsiteY1" fmla="*/ 503815 h 503815"/>
              <a:gd name="connsiteX2" fmla="*/ 7903331 w 7903331"/>
              <a:gd name="connsiteY2" fmla="*/ 3540 h 503815"/>
              <a:gd name="connsiteX3" fmla="*/ 0 w 7903331"/>
              <a:gd name="connsiteY3" fmla="*/ 0 h 503815"/>
              <a:gd name="connsiteX4" fmla="*/ 5425 w 7903331"/>
              <a:gd name="connsiteY4" fmla="*/ 496599 h 503815"/>
              <a:gd name="connsiteX0" fmla="*/ 5425 w 7903331"/>
              <a:gd name="connsiteY0" fmla="*/ 496599 h 496599"/>
              <a:gd name="connsiteX1" fmla="*/ 6194884 w 7903331"/>
              <a:gd name="connsiteY1" fmla="*/ 474948 h 496599"/>
              <a:gd name="connsiteX2" fmla="*/ 7903331 w 7903331"/>
              <a:gd name="connsiteY2" fmla="*/ 3540 h 496599"/>
              <a:gd name="connsiteX3" fmla="*/ 0 w 7903331"/>
              <a:gd name="connsiteY3" fmla="*/ 0 h 496599"/>
              <a:gd name="connsiteX4" fmla="*/ 5425 w 7903331"/>
              <a:gd name="connsiteY4" fmla="*/ 496599 h 496599"/>
              <a:gd name="connsiteX0" fmla="*/ 5425 w 7903331"/>
              <a:gd name="connsiteY0" fmla="*/ 496599 h 496599"/>
              <a:gd name="connsiteX1" fmla="*/ 6374912 w 7903331"/>
              <a:gd name="connsiteY1" fmla="*/ 482164 h 496599"/>
              <a:gd name="connsiteX2" fmla="*/ 7903331 w 7903331"/>
              <a:gd name="connsiteY2" fmla="*/ 3540 h 496599"/>
              <a:gd name="connsiteX3" fmla="*/ 0 w 7903331"/>
              <a:gd name="connsiteY3" fmla="*/ 0 h 496599"/>
              <a:gd name="connsiteX4" fmla="*/ 5425 w 7903331"/>
              <a:gd name="connsiteY4" fmla="*/ 496599 h 496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3331" h="496599">
                <a:moveTo>
                  <a:pt x="5425" y="496599"/>
                </a:moveTo>
                <a:lnTo>
                  <a:pt x="6374912" y="482164"/>
                </a:lnTo>
                <a:lnTo>
                  <a:pt x="7903331" y="3540"/>
                </a:lnTo>
                <a:lnTo>
                  <a:pt x="0" y="0"/>
                </a:lnTo>
                <a:cubicBezTo>
                  <a:pt x="1808" y="181692"/>
                  <a:pt x="3617" y="314907"/>
                  <a:pt x="5425" y="496599"/>
                </a:cubicBezTo>
                <a:close/>
              </a:path>
            </a:pathLst>
          </a:custGeom>
          <a:gradFill flip="none" rotWithShape="1">
            <a:gsLst>
              <a:gs pos="0">
                <a:schemeClr val="bg1">
                  <a:lumMod val="75000"/>
                </a:schemeClr>
              </a:gs>
              <a:gs pos="50000">
                <a:schemeClr val="bg1">
                  <a:lumMod val="75000"/>
                  <a:tint val="445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Slide Number Placeholder 5"/>
          <p:cNvSpPr>
            <a:spLocks noGrp="1"/>
          </p:cNvSpPr>
          <p:nvPr>
            <p:ph type="sldNum" sz="quarter" idx="12"/>
          </p:nvPr>
        </p:nvSpPr>
        <p:spPr>
          <a:xfrm>
            <a:off x="10351247" y="6304975"/>
            <a:ext cx="812800" cy="365125"/>
          </a:xfrm>
        </p:spPr>
        <p:txBody>
          <a:bodyPr/>
          <a:lstStyle/>
          <a:p>
            <a:fld id="{AF6FFFF4-3F8B-46F8-9711-AADB9D87C8C9}" type="slidenum">
              <a:rPr lang="en-US" smtClean="0"/>
              <a:t>‹#›</a:t>
            </a:fld>
            <a:endParaRPr lang="en-US"/>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6849" y="6324600"/>
            <a:ext cx="419227" cy="357452"/>
          </a:xfrm>
          <a:prstGeom prst="rect">
            <a:avLst/>
          </a:prstGeom>
        </p:spPr>
      </p:pic>
    </p:spTree>
    <p:extLst>
      <p:ext uri="{BB962C8B-B14F-4D97-AF65-F5344CB8AC3E}">
        <p14:creationId xmlns:p14="http://schemas.microsoft.com/office/powerpoint/2010/main" val="3663736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4972" r="-1" b="33995"/>
          <a:stretch/>
        </p:blipFill>
        <p:spPr bwMode="auto">
          <a:xfrm>
            <a:off x="2" y="5562600"/>
            <a:ext cx="1877193"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Freeform 8"/>
          <p:cNvSpPr/>
          <p:nvPr/>
        </p:nvSpPr>
        <p:spPr>
          <a:xfrm rot="10800000">
            <a:off x="9568331" y="6211425"/>
            <a:ext cx="2623669" cy="646575"/>
          </a:xfrm>
          <a:custGeom>
            <a:avLst/>
            <a:gdLst>
              <a:gd name="connsiteX0" fmla="*/ 0 w 7897906"/>
              <a:gd name="connsiteY0" fmla="*/ 528917 h 528917"/>
              <a:gd name="connsiteX1" fmla="*/ 7449671 w 7897906"/>
              <a:gd name="connsiteY1" fmla="*/ 528917 h 528917"/>
              <a:gd name="connsiteX2" fmla="*/ 7897906 w 7897906"/>
              <a:gd name="connsiteY2" fmla="*/ 35858 h 528917"/>
              <a:gd name="connsiteX3" fmla="*/ 26894 w 7897906"/>
              <a:gd name="connsiteY3" fmla="*/ 0 h 528917"/>
              <a:gd name="connsiteX4" fmla="*/ 0 w 7897906"/>
              <a:gd name="connsiteY4" fmla="*/ 528917 h 528917"/>
              <a:gd name="connsiteX0" fmla="*/ 5425 w 7903331"/>
              <a:gd name="connsiteY0" fmla="*/ 545077 h 545077"/>
              <a:gd name="connsiteX1" fmla="*/ 7455096 w 7903331"/>
              <a:gd name="connsiteY1" fmla="*/ 545077 h 545077"/>
              <a:gd name="connsiteX2" fmla="*/ 7903331 w 7903331"/>
              <a:gd name="connsiteY2" fmla="*/ 52018 h 545077"/>
              <a:gd name="connsiteX3" fmla="*/ 0 w 7903331"/>
              <a:gd name="connsiteY3" fmla="*/ 0 h 545077"/>
              <a:gd name="connsiteX4" fmla="*/ 5425 w 7903331"/>
              <a:gd name="connsiteY4" fmla="*/ 545077 h 545077"/>
              <a:gd name="connsiteX0" fmla="*/ 5425 w 7903331"/>
              <a:gd name="connsiteY0" fmla="*/ 496599 h 496599"/>
              <a:gd name="connsiteX1" fmla="*/ 7455096 w 7903331"/>
              <a:gd name="connsiteY1" fmla="*/ 496599 h 496599"/>
              <a:gd name="connsiteX2" fmla="*/ 7903331 w 7903331"/>
              <a:gd name="connsiteY2" fmla="*/ 3540 h 496599"/>
              <a:gd name="connsiteX3" fmla="*/ 0 w 7903331"/>
              <a:gd name="connsiteY3" fmla="*/ 0 h 496599"/>
              <a:gd name="connsiteX4" fmla="*/ 5425 w 7903331"/>
              <a:gd name="connsiteY4" fmla="*/ 496599 h 496599"/>
              <a:gd name="connsiteX0" fmla="*/ 5425 w 7903331"/>
              <a:gd name="connsiteY0" fmla="*/ 496599 h 503815"/>
              <a:gd name="connsiteX1" fmla="*/ 6194884 w 7903331"/>
              <a:gd name="connsiteY1" fmla="*/ 503815 h 503815"/>
              <a:gd name="connsiteX2" fmla="*/ 7903331 w 7903331"/>
              <a:gd name="connsiteY2" fmla="*/ 3540 h 503815"/>
              <a:gd name="connsiteX3" fmla="*/ 0 w 7903331"/>
              <a:gd name="connsiteY3" fmla="*/ 0 h 503815"/>
              <a:gd name="connsiteX4" fmla="*/ 5425 w 7903331"/>
              <a:gd name="connsiteY4" fmla="*/ 496599 h 503815"/>
              <a:gd name="connsiteX0" fmla="*/ 5425 w 7903331"/>
              <a:gd name="connsiteY0" fmla="*/ 496599 h 496599"/>
              <a:gd name="connsiteX1" fmla="*/ 6194884 w 7903331"/>
              <a:gd name="connsiteY1" fmla="*/ 474948 h 496599"/>
              <a:gd name="connsiteX2" fmla="*/ 7903331 w 7903331"/>
              <a:gd name="connsiteY2" fmla="*/ 3540 h 496599"/>
              <a:gd name="connsiteX3" fmla="*/ 0 w 7903331"/>
              <a:gd name="connsiteY3" fmla="*/ 0 h 496599"/>
              <a:gd name="connsiteX4" fmla="*/ 5425 w 7903331"/>
              <a:gd name="connsiteY4" fmla="*/ 496599 h 496599"/>
              <a:gd name="connsiteX0" fmla="*/ 5425 w 7903331"/>
              <a:gd name="connsiteY0" fmla="*/ 496599 h 496599"/>
              <a:gd name="connsiteX1" fmla="*/ 6374912 w 7903331"/>
              <a:gd name="connsiteY1" fmla="*/ 482164 h 496599"/>
              <a:gd name="connsiteX2" fmla="*/ 7903331 w 7903331"/>
              <a:gd name="connsiteY2" fmla="*/ 3540 h 496599"/>
              <a:gd name="connsiteX3" fmla="*/ 0 w 7903331"/>
              <a:gd name="connsiteY3" fmla="*/ 0 h 496599"/>
              <a:gd name="connsiteX4" fmla="*/ 5425 w 7903331"/>
              <a:gd name="connsiteY4" fmla="*/ 496599 h 496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3331" h="496599">
                <a:moveTo>
                  <a:pt x="5425" y="496599"/>
                </a:moveTo>
                <a:lnTo>
                  <a:pt x="6374912" y="482164"/>
                </a:lnTo>
                <a:lnTo>
                  <a:pt x="7903331" y="3540"/>
                </a:lnTo>
                <a:lnTo>
                  <a:pt x="0" y="0"/>
                </a:lnTo>
                <a:cubicBezTo>
                  <a:pt x="1808" y="181692"/>
                  <a:pt x="3617" y="314907"/>
                  <a:pt x="5425" y="496599"/>
                </a:cubicBezTo>
                <a:close/>
              </a:path>
            </a:pathLst>
          </a:custGeom>
          <a:gradFill flip="none" rotWithShape="1">
            <a:gsLst>
              <a:gs pos="0">
                <a:schemeClr val="bg1">
                  <a:lumMod val="75000"/>
                </a:schemeClr>
              </a:gs>
              <a:gs pos="50000">
                <a:schemeClr val="bg1">
                  <a:lumMod val="75000"/>
                  <a:tint val="445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Slide Number Placeholder 5"/>
          <p:cNvSpPr>
            <a:spLocks noGrp="1"/>
          </p:cNvSpPr>
          <p:nvPr>
            <p:ph type="sldNum" sz="quarter" idx="12"/>
          </p:nvPr>
        </p:nvSpPr>
        <p:spPr>
          <a:xfrm>
            <a:off x="10351247" y="6304975"/>
            <a:ext cx="812800" cy="365125"/>
          </a:xfrm>
        </p:spPr>
        <p:txBody>
          <a:bodyPr/>
          <a:lstStyle/>
          <a:p>
            <a:fld id="{AF6FFFF4-3F8B-46F8-9711-AADB9D87C8C9}" type="slidenum">
              <a:rPr lang="en-US" smtClean="0"/>
              <a:t>‹#›</a:t>
            </a:fld>
            <a:endParaRPr lang="en-US"/>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6849" y="6324600"/>
            <a:ext cx="419227" cy="357452"/>
          </a:xfrm>
          <a:prstGeom prst="rect">
            <a:avLst/>
          </a:prstGeom>
        </p:spPr>
      </p:pic>
    </p:spTree>
    <p:extLst>
      <p:ext uri="{BB962C8B-B14F-4D97-AF65-F5344CB8AC3E}">
        <p14:creationId xmlns:p14="http://schemas.microsoft.com/office/powerpoint/2010/main" val="217876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gradFill>
          <a:gsLst>
            <a:gs pos="0">
              <a:schemeClr val="bg1"/>
            </a:gs>
            <a:gs pos="100000">
              <a:schemeClr val="bg1">
                <a:lumMod val="75000"/>
                <a:alpha val="54000"/>
              </a:schemeClr>
            </a:gs>
          </a:gsLst>
          <a:lin ang="5400000" scaled="0"/>
        </a:gradFill>
        <a:effectLst/>
      </p:bgPr>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l="44972" r="-1" b="33995"/>
          <a:stretch/>
        </p:blipFill>
        <p:spPr bwMode="auto">
          <a:xfrm>
            <a:off x="2" y="5562600"/>
            <a:ext cx="1864783" cy="1295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609603" y="273050"/>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5911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bg1"/>
            </a:gs>
            <a:gs pos="100000">
              <a:schemeClr val="bg1">
                <a:lumMod val="85000"/>
              </a:schemeClr>
            </a:gs>
          </a:gsLst>
          <a:lin ang="5400000" scaled="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9448800" cy="5127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B3A849-035B-44A3-A8EA-7E2E76DC7DD3}" type="datetimeFigureOut">
              <a:rPr lang="en-US" smtClean="0"/>
              <a:t>1/21/2020</a:t>
            </a:fld>
            <a:endParaRPr lang="en-US"/>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FFFF4-3F8B-46F8-9711-AADB9D87C8C9}" type="slidenum">
              <a:rPr lang="en-US" smtClean="0"/>
              <a:t>‹#›</a:t>
            </a:fld>
            <a:endParaRPr lang="en-US"/>
          </a:p>
        </p:txBody>
      </p:sp>
    </p:spTree>
    <p:extLst>
      <p:ext uri="{BB962C8B-B14F-4D97-AF65-F5344CB8AC3E}">
        <p14:creationId xmlns:p14="http://schemas.microsoft.com/office/powerpoint/2010/main" val="1906056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400" rtl="0" eaLnBrk="1" latinLnBrk="0" hangingPunct="1">
        <a:spcBef>
          <a:spcPct val="0"/>
        </a:spcBef>
        <a:buNone/>
        <a:defRPr sz="2800" b="1" kern="1200">
          <a:solidFill>
            <a:srgbClr val="000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000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00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000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000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000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5683D-2A93-4751-8354-B65E3C102E45}"/>
              </a:ext>
            </a:extLst>
          </p:cNvPr>
          <p:cNvSpPr>
            <a:spLocks noGrp="1"/>
          </p:cNvSpPr>
          <p:nvPr>
            <p:ph type="ctrTitle"/>
          </p:nvPr>
        </p:nvSpPr>
        <p:spPr>
          <a:xfrm>
            <a:off x="469782" y="406400"/>
            <a:ext cx="11350305" cy="610637"/>
          </a:xfrm>
        </p:spPr>
        <p:txBody>
          <a:bodyPr>
            <a:normAutofit fontScale="90000"/>
          </a:bodyPr>
          <a:lstStyle/>
          <a:p>
            <a:pPr algn="ctr"/>
            <a:r>
              <a:rPr lang="en-US" sz="4000" dirty="0"/>
              <a:t>New Realities for Accreditors and Postsecondary Systems</a:t>
            </a:r>
          </a:p>
        </p:txBody>
      </p:sp>
      <p:sp>
        <p:nvSpPr>
          <p:cNvPr id="3" name="Subtitle 2">
            <a:extLst>
              <a:ext uri="{FF2B5EF4-FFF2-40B4-BE49-F238E27FC236}">
                <a16:creationId xmlns:a16="http://schemas.microsoft.com/office/drawing/2014/main" id="{0BDC904B-42DB-4C26-85B6-74C3053FCA1B}"/>
              </a:ext>
            </a:extLst>
          </p:cNvPr>
          <p:cNvSpPr>
            <a:spLocks noGrp="1"/>
          </p:cNvSpPr>
          <p:nvPr>
            <p:ph type="subTitle" idx="1"/>
          </p:nvPr>
        </p:nvSpPr>
        <p:spPr>
          <a:xfrm>
            <a:off x="379046" y="1171034"/>
            <a:ext cx="9998136" cy="5542383"/>
          </a:xfrm>
        </p:spPr>
        <p:txBody>
          <a:bodyPr>
            <a:normAutofit/>
          </a:bodyPr>
          <a:lstStyle/>
          <a:p>
            <a:pPr algn="l"/>
            <a:r>
              <a:rPr lang="en-US" sz="2400" dirty="0">
                <a:solidFill>
                  <a:schemeClr val="tx2">
                    <a:lumMod val="50000"/>
                  </a:schemeClr>
                </a:solidFill>
              </a:rPr>
              <a:t>	Sally Johnstone (NCHEMS) &amp; Barbara Brittingham (NECHE)</a:t>
            </a:r>
          </a:p>
          <a:p>
            <a:pPr marL="342900" indent="-342900" algn="l">
              <a:buFont typeface="Arial" panose="020B0604020202020204" pitchFamily="34" charset="0"/>
              <a:buChar char="•"/>
            </a:pPr>
            <a:endParaRPr lang="en-US" sz="2400" dirty="0">
              <a:solidFill>
                <a:schemeClr val="tx2">
                  <a:lumMod val="50000"/>
                </a:schemeClr>
              </a:solidFill>
            </a:endParaRPr>
          </a:p>
          <a:p>
            <a:pPr marL="342900" indent="-342900" algn="l">
              <a:buFont typeface="Arial" panose="020B0604020202020204" pitchFamily="34" charset="0"/>
              <a:buChar char="•"/>
            </a:pPr>
            <a:r>
              <a:rPr lang="en-US" sz="2400" dirty="0">
                <a:solidFill>
                  <a:schemeClr val="tx2">
                    <a:lumMod val="50000"/>
                  </a:schemeClr>
                </a:solidFill>
              </a:rPr>
              <a:t>Leah Matthews, President, Distance Education Accrediting Commission</a:t>
            </a:r>
          </a:p>
          <a:p>
            <a:pPr marL="342900" indent="-342900" algn="l">
              <a:buFont typeface="Arial" panose="020B0604020202020204" pitchFamily="34" charset="0"/>
              <a:buChar char="•"/>
            </a:pPr>
            <a:r>
              <a:rPr lang="en-US" sz="2400" dirty="0">
                <a:solidFill>
                  <a:schemeClr val="tx2">
                    <a:lumMod val="50000"/>
                  </a:schemeClr>
                </a:solidFill>
              </a:rPr>
              <a:t>James Page, former Chancellor of the University of Maine System</a:t>
            </a:r>
          </a:p>
          <a:p>
            <a:pPr marL="342900" indent="-342900" algn="l">
              <a:buFont typeface="Arial" panose="020B0604020202020204" pitchFamily="34" charset="0"/>
              <a:buChar char="•"/>
            </a:pPr>
            <a:r>
              <a:rPr lang="en-US" sz="2400" dirty="0">
                <a:solidFill>
                  <a:schemeClr val="tx2">
                    <a:lumMod val="50000"/>
                  </a:schemeClr>
                </a:solidFill>
              </a:rPr>
              <a:t>Sonny </a:t>
            </a:r>
            <a:r>
              <a:rPr lang="en-US" sz="2400" dirty="0" err="1">
                <a:solidFill>
                  <a:schemeClr val="tx2">
                    <a:lumMod val="50000"/>
                  </a:schemeClr>
                </a:solidFill>
              </a:rPr>
              <a:t>Ramaswarmy</a:t>
            </a:r>
            <a:r>
              <a:rPr lang="en-US" sz="2400" dirty="0">
                <a:solidFill>
                  <a:schemeClr val="tx2">
                    <a:lumMod val="50000"/>
                  </a:schemeClr>
                </a:solidFill>
              </a:rPr>
              <a:t>, President, Northwest Commission on Colleges and Universities</a:t>
            </a:r>
          </a:p>
          <a:p>
            <a:pPr marL="342900" indent="-342900" algn="l">
              <a:buFont typeface="Arial" panose="020B0604020202020204" pitchFamily="34" charset="0"/>
              <a:buChar char="•"/>
            </a:pPr>
            <a:r>
              <a:rPr lang="en-US" sz="2400" dirty="0">
                <a:solidFill>
                  <a:schemeClr val="tx2">
                    <a:lumMod val="50000"/>
                  </a:schemeClr>
                </a:solidFill>
              </a:rPr>
              <a:t>Joseph </a:t>
            </a:r>
            <a:r>
              <a:rPr lang="en-US" sz="2400" dirty="0" err="1">
                <a:solidFill>
                  <a:schemeClr val="tx2">
                    <a:lumMod val="50000"/>
                  </a:schemeClr>
                </a:solidFill>
              </a:rPr>
              <a:t>Vibert</a:t>
            </a:r>
            <a:r>
              <a:rPr lang="en-US" sz="2400" dirty="0">
                <a:solidFill>
                  <a:schemeClr val="tx2">
                    <a:lumMod val="50000"/>
                  </a:schemeClr>
                </a:solidFill>
              </a:rPr>
              <a:t>, Executive Director, Association of Specialized and Professional Accreditors</a:t>
            </a:r>
          </a:p>
          <a:p>
            <a:pPr marL="342900" indent="-342900" algn="l">
              <a:buFont typeface="Arial" panose="020B0604020202020204" pitchFamily="34" charset="0"/>
              <a:buChar char="•"/>
            </a:pPr>
            <a:r>
              <a:rPr lang="en-US" sz="2400" dirty="0">
                <a:solidFill>
                  <a:schemeClr val="tx2">
                    <a:lumMod val="50000"/>
                  </a:schemeClr>
                </a:solidFill>
              </a:rPr>
              <a:t>Karen Whitney, former Chancellor, Pennsylvania State System for Higher Education</a:t>
            </a:r>
          </a:p>
          <a:p>
            <a:pPr marL="342900" indent="-342900" algn="l">
              <a:buFont typeface="Arial" panose="020B0604020202020204" pitchFamily="34" charset="0"/>
              <a:buChar char="•"/>
            </a:pPr>
            <a:r>
              <a:rPr lang="en-US" sz="2400" dirty="0">
                <a:solidFill>
                  <a:schemeClr val="tx2">
                    <a:lumMod val="50000"/>
                  </a:schemeClr>
                </a:solidFill>
              </a:rPr>
              <a:t>Richard Winn, President, Accrediting Commission for Community and Junior Colleges</a:t>
            </a:r>
          </a:p>
          <a:p>
            <a:endParaRPr lang="en-US" dirty="0"/>
          </a:p>
        </p:txBody>
      </p:sp>
    </p:spTree>
    <p:extLst>
      <p:ext uri="{BB962C8B-B14F-4D97-AF65-F5344CB8AC3E}">
        <p14:creationId xmlns:p14="http://schemas.microsoft.com/office/powerpoint/2010/main" val="2305513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2A666-4729-41EE-A497-E33816599FD9}"/>
              </a:ext>
            </a:extLst>
          </p:cNvPr>
          <p:cNvSpPr>
            <a:spLocks noGrp="1"/>
          </p:cNvSpPr>
          <p:nvPr>
            <p:ph type="title"/>
          </p:nvPr>
        </p:nvSpPr>
        <p:spPr/>
        <p:txBody>
          <a:bodyPr/>
          <a:lstStyle/>
          <a:p>
            <a:r>
              <a:rPr lang="en-US" dirty="0"/>
              <a:t>Reflections</a:t>
            </a:r>
          </a:p>
        </p:txBody>
      </p:sp>
      <p:sp>
        <p:nvSpPr>
          <p:cNvPr id="3" name="Content Placeholder 2">
            <a:extLst>
              <a:ext uri="{FF2B5EF4-FFF2-40B4-BE49-F238E27FC236}">
                <a16:creationId xmlns:a16="http://schemas.microsoft.com/office/drawing/2014/main" id="{D9B24FB0-9A4E-49C2-A003-DDE293679F84}"/>
              </a:ext>
            </a:extLst>
          </p:cNvPr>
          <p:cNvSpPr>
            <a:spLocks noGrp="1"/>
          </p:cNvSpPr>
          <p:nvPr>
            <p:ph idx="1"/>
          </p:nvPr>
        </p:nvSpPr>
        <p:spPr>
          <a:xfrm>
            <a:off x="609599" y="1408954"/>
            <a:ext cx="11302767" cy="4525963"/>
          </a:xfrm>
        </p:spPr>
        <p:txBody>
          <a:bodyPr>
            <a:normAutofit/>
          </a:bodyPr>
          <a:lstStyle/>
          <a:p>
            <a:pPr marL="0" indent="0" algn="ctr">
              <a:buNone/>
            </a:pPr>
            <a:r>
              <a:rPr lang="en-US" sz="3200" dirty="0"/>
              <a:t>Joseph </a:t>
            </a:r>
            <a:r>
              <a:rPr lang="en-US" sz="3200" dirty="0" err="1"/>
              <a:t>Vibert</a:t>
            </a:r>
            <a:r>
              <a:rPr lang="en-US" sz="3200" dirty="0"/>
              <a:t>,</a:t>
            </a:r>
            <a:r>
              <a:rPr lang="en-US" sz="3200" dirty="0">
                <a:solidFill>
                  <a:schemeClr val="tx2">
                    <a:lumMod val="50000"/>
                  </a:schemeClr>
                </a:solidFill>
              </a:rPr>
              <a:t> Association of Specialized and Professional Accreditors</a:t>
            </a:r>
          </a:p>
          <a:p>
            <a:pPr marL="0" indent="0" algn="ctr">
              <a:buNone/>
            </a:pPr>
            <a:endParaRPr lang="en-US" sz="3200" dirty="0">
              <a:solidFill>
                <a:schemeClr val="tx2">
                  <a:lumMod val="50000"/>
                </a:schemeClr>
              </a:solidFill>
            </a:endParaRPr>
          </a:p>
          <a:p>
            <a:pPr marL="0" indent="0" algn="ctr">
              <a:buNone/>
            </a:pPr>
            <a:r>
              <a:rPr lang="en-US" sz="3200" dirty="0">
                <a:solidFill>
                  <a:schemeClr val="tx2">
                    <a:lumMod val="50000"/>
                  </a:schemeClr>
                </a:solidFill>
              </a:rPr>
              <a:t>Jim Page, University of Maine System</a:t>
            </a:r>
            <a:r>
              <a:rPr lang="en-US" sz="3200" dirty="0"/>
              <a:t> </a:t>
            </a:r>
          </a:p>
          <a:p>
            <a:pPr marL="0" indent="0" algn="ctr">
              <a:buNone/>
            </a:pPr>
            <a:endParaRPr lang="en-US" sz="3200" dirty="0"/>
          </a:p>
          <a:p>
            <a:pPr marL="0" indent="0" algn="ctr">
              <a:buNone/>
            </a:pPr>
            <a:r>
              <a:rPr lang="en-US" sz="3200" dirty="0"/>
              <a:t>Diane Auer Jones, Principle Deputy Undersecretary, U.S. Department of Education</a:t>
            </a:r>
            <a:endParaRPr lang="en-US" sz="4000" dirty="0">
              <a:solidFill>
                <a:srgbClr val="FF0000"/>
              </a:solidFill>
            </a:endParaRPr>
          </a:p>
        </p:txBody>
      </p:sp>
    </p:spTree>
    <p:extLst>
      <p:ext uri="{BB962C8B-B14F-4D97-AF65-F5344CB8AC3E}">
        <p14:creationId xmlns:p14="http://schemas.microsoft.com/office/powerpoint/2010/main" val="3950418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43600-2D4A-48F7-AE90-EA42E86B5FB6}"/>
              </a:ext>
            </a:extLst>
          </p:cNvPr>
          <p:cNvSpPr>
            <a:spLocks noGrp="1"/>
          </p:cNvSpPr>
          <p:nvPr>
            <p:ph type="title"/>
          </p:nvPr>
        </p:nvSpPr>
        <p:spPr/>
        <p:txBody>
          <a:bodyPr/>
          <a:lstStyle/>
          <a:p>
            <a:pPr algn="ctr"/>
            <a:r>
              <a:rPr lang="en-US" dirty="0"/>
              <a:t>Small Group Discussions</a:t>
            </a:r>
          </a:p>
        </p:txBody>
      </p:sp>
      <p:sp>
        <p:nvSpPr>
          <p:cNvPr id="3" name="Content Placeholder 2">
            <a:extLst>
              <a:ext uri="{FF2B5EF4-FFF2-40B4-BE49-F238E27FC236}">
                <a16:creationId xmlns:a16="http://schemas.microsoft.com/office/drawing/2014/main" id="{0C729905-B129-4B19-9E60-691571368FD4}"/>
              </a:ext>
            </a:extLst>
          </p:cNvPr>
          <p:cNvSpPr>
            <a:spLocks noGrp="1"/>
          </p:cNvSpPr>
          <p:nvPr>
            <p:ph idx="1"/>
          </p:nvPr>
        </p:nvSpPr>
        <p:spPr/>
        <p:txBody>
          <a:bodyPr>
            <a:normAutofit lnSpcReduction="10000"/>
          </a:bodyPr>
          <a:lstStyle/>
          <a:p>
            <a:pPr lvl="0"/>
            <a:r>
              <a:rPr lang="en-US" sz="3600" dirty="0"/>
              <a:t>What are next steps toward a more productive relationship between accreditors and state higher ed systems? </a:t>
            </a:r>
          </a:p>
          <a:p>
            <a:pPr lvl="0"/>
            <a:r>
              <a:rPr lang="en-US" sz="3600" dirty="0"/>
              <a:t>What are the barriers to those relationships and how can we eliminate/reduce them?</a:t>
            </a:r>
          </a:p>
          <a:p>
            <a:r>
              <a:rPr lang="en-US" sz="3600" dirty="0"/>
              <a:t>Are there other players (and who are they) who can contribute to improving the current rather chaotic environment?</a:t>
            </a:r>
          </a:p>
        </p:txBody>
      </p:sp>
    </p:spTree>
    <p:extLst>
      <p:ext uri="{BB962C8B-B14F-4D97-AF65-F5344CB8AC3E}">
        <p14:creationId xmlns:p14="http://schemas.microsoft.com/office/powerpoint/2010/main" val="3204474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4C67F-8BD7-469B-BB3D-32CD666EC5A4}"/>
              </a:ext>
            </a:extLst>
          </p:cNvPr>
          <p:cNvSpPr>
            <a:spLocks noGrp="1"/>
          </p:cNvSpPr>
          <p:nvPr>
            <p:ph type="title"/>
          </p:nvPr>
        </p:nvSpPr>
        <p:spPr>
          <a:xfrm>
            <a:off x="838200" y="2353315"/>
            <a:ext cx="10515600" cy="1325563"/>
          </a:xfrm>
        </p:spPr>
        <p:txBody>
          <a:bodyPr/>
          <a:lstStyle/>
          <a:p>
            <a:pPr algn="ctr"/>
            <a:r>
              <a:rPr lang="en-US" dirty="0"/>
              <a:t>Action Items &amp; Volunteers</a:t>
            </a:r>
          </a:p>
        </p:txBody>
      </p:sp>
    </p:spTree>
    <p:extLst>
      <p:ext uri="{BB962C8B-B14F-4D97-AF65-F5344CB8AC3E}">
        <p14:creationId xmlns:p14="http://schemas.microsoft.com/office/powerpoint/2010/main" val="344696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602D2-2AB3-4AE2-A331-989BFE0EE47F}"/>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431550D1-AE46-4E04-96D7-3C8A05530D85}"/>
              </a:ext>
            </a:extLst>
          </p:cNvPr>
          <p:cNvSpPr>
            <a:spLocks noGrp="1"/>
          </p:cNvSpPr>
          <p:nvPr>
            <p:ph idx="1"/>
          </p:nvPr>
        </p:nvSpPr>
        <p:spPr>
          <a:xfrm>
            <a:off x="718657" y="1132515"/>
            <a:ext cx="10972800" cy="5045684"/>
          </a:xfrm>
        </p:spPr>
        <p:txBody>
          <a:bodyPr>
            <a:normAutofit lnSpcReduction="10000"/>
          </a:bodyPr>
          <a:lstStyle/>
          <a:p>
            <a:pPr marL="0" indent="0">
              <a:buNone/>
            </a:pPr>
            <a:r>
              <a:rPr lang="en-US" sz="4000" dirty="0"/>
              <a:t>Introductions</a:t>
            </a:r>
          </a:p>
          <a:p>
            <a:pPr marL="0" indent="0">
              <a:buNone/>
            </a:pPr>
            <a:r>
              <a:rPr lang="en-US" sz="4000" dirty="0"/>
              <a:t>Brief shifting demographics reminder</a:t>
            </a:r>
          </a:p>
          <a:p>
            <a:pPr marL="0" indent="0">
              <a:buNone/>
            </a:pPr>
            <a:r>
              <a:rPr lang="en-US" sz="4000" dirty="0"/>
              <a:t>State examples – ME, PA, AK, CA</a:t>
            </a:r>
          </a:p>
          <a:p>
            <a:pPr marL="0" indent="0">
              <a:buNone/>
            </a:pPr>
            <a:r>
              <a:rPr lang="en-US" sz="4000" dirty="0"/>
              <a:t>Emerging adaptations</a:t>
            </a:r>
          </a:p>
          <a:p>
            <a:pPr marL="0" indent="0">
              <a:buNone/>
            </a:pPr>
            <a:r>
              <a:rPr lang="en-US" sz="4000" dirty="0"/>
              <a:t>Reflections</a:t>
            </a:r>
          </a:p>
          <a:p>
            <a:pPr marL="0" indent="0">
              <a:buNone/>
            </a:pPr>
            <a:r>
              <a:rPr lang="en-US" sz="4000" dirty="0"/>
              <a:t>Small group discussion of strategies</a:t>
            </a:r>
          </a:p>
          <a:p>
            <a:pPr marL="0" indent="0">
              <a:buNone/>
            </a:pPr>
            <a:r>
              <a:rPr lang="en-US" sz="4000" dirty="0"/>
              <a:t>Report out of action steps</a:t>
            </a:r>
          </a:p>
          <a:p>
            <a:endParaRPr lang="en-US" dirty="0"/>
          </a:p>
        </p:txBody>
      </p:sp>
    </p:spTree>
    <p:extLst>
      <p:ext uri="{BB962C8B-B14F-4D97-AF65-F5344CB8AC3E}">
        <p14:creationId xmlns:p14="http://schemas.microsoft.com/office/powerpoint/2010/main" val="3840000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79456-E4B0-4D44-9284-A8EE5EB359CB}"/>
              </a:ext>
            </a:extLst>
          </p:cNvPr>
          <p:cNvSpPr>
            <a:spLocks noGrp="1"/>
          </p:cNvSpPr>
          <p:nvPr>
            <p:ph type="title"/>
          </p:nvPr>
        </p:nvSpPr>
        <p:spPr>
          <a:xfrm>
            <a:off x="950168" y="1270195"/>
            <a:ext cx="10515600" cy="4131374"/>
          </a:xfrm>
        </p:spPr>
        <p:txBody>
          <a:bodyPr/>
          <a:lstStyle/>
          <a:p>
            <a:r>
              <a:rPr lang="en-US" sz="3600" b="1" dirty="0"/>
              <a:t>Introductions</a:t>
            </a:r>
            <a:br>
              <a:rPr lang="en-US" sz="3600" dirty="0"/>
            </a:br>
            <a:r>
              <a:rPr lang="en-US" sz="3600" dirty="0"/>
              <a:t>	Who are you?</a:t>
            </a:r>
            <a:br>
              <a:rPr lang="en-US" sz="3600" dirty="0"/>
            </a:br>
            <a:r>
              <a:rPr lang="en-US" sz="3600" dirty="0"/>
              <a:t>         What is your affiliation and role?</a:t>
            </a:r>
          </a:p>
        </p:txBody>
      </p:sp>
    </p:spTree>
    <p:extLst>
      <p:ext uri="{BB962C8B-B14F-4D97-AF65-F5344CB8AC3E}">
        <p14:creationId xmlns:p14="http://schemas.microsoft.com/office/powerpoint/2010/main" val="527252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257800" cy="1325563"/>
          </a:xfrm>
        </p:spPr>
        <p:txBody>
          <a:bodyPr/>
          <a:lstStyle/>
          <a:p>
            <a:r>
              <a:rPr lang="en-US" dirty="0"/>
              <a:t>Shifting Demographics			</a:t>
            </a:r>
          </a:p>
        </p:txBody>
      </p:sp>
      <p:sp>
        <p:nvSpPr>
          <p:cNvPr id="4" name="Slide Number Placeholder 3"/>
          <p:cNvSpPr>
            <a:spLocks noGrp="1"/>
          </p:cNvSpPr>
          <p:nvPr>
            <p:ph type="sldNum" sz="quarter" idx="12"/>
          </p:nvPr>
        </p:nvSpPr>
        <p:spPr/>
        <p:txBody>
          <a:bodyPr/>
          <a:lstStyle/>
          <a:p>
            <a:fld id="{8FDFEF2D-694A-42B1-A49B-678F23035B30}" type="slidenum">
              <a:rPr lang="en-US" smtClean="0"/>
              <a:t>4</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1737" y="1449604"/>
            <a:ext cx="5856442" cy="4320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2346294" y="6079527"/>
            <a:ext cx="6156356" cy="430887"/>
          </a:xfrm>
          <a:prstGeom prst="rect">
            <a:avLst/>
          </a:prstGeom>
          <a:noFill/>
        </p:spPr>
        <p:txBody>
          <a:bodyPr wrap="square" rtlCol="0">
            <a:spAutoFit/>
          </a:bodyPr>
          <a:lstStyle/>
          <a:p>
            <a:r>
              <a:rPr lang="en-US" sz="1100" dirty="0"/>
              <a:t>Source:  Peace </a:t>
            </a:r>
            <a:r>
              <a:rPr lang="en-US" sz="1100" dirty="0" err="1"/>
              <a:t>Bransberger</a:t>
            </a:r>
            <a:r>
              <a:rPr lang="en-US" sz="1100" dirty="0"/>
              <a:t> &amp; </a:t>
            </a:r>
            <a:r>
              <a:rPr lang="en-US" sz="1100" dirty="0" err="1"/>
              <a:t>Demarée</a:t>
            </a:r>
            <a:r>
              <a:rPr lang="en-US" sz="1100" dirty="0"/>
              <a:t> K. </a:t>
            </a:r>
            <a:r>
              <a:rPr lang="en-US" sz="1100" dirty="0" err="1"/>
              <a:t>Michelau</a:t>
            </a:r>
            <a:r>
              <a:rPr lang="en-US" sz="1100" dirty="0"/>
              <a:t>. Knocking at the College Door: Projections of High School Graduates, 9</a:t>
            </a:r>
            <a:r>
              <a:rPr lang="en-US" sz="1100" baseline="30000" dirty="0"/>
              <a:t>th</a:t>
            </a:r>
            <a:r>
              <a:rPr lang="en-US" sz="1100" dirty="0"/>
              <a:t> Edition, Boulder, CO: Western Interstate Commission for Higher Education, 2016.</a:t>
            </a:r>
          </a:p>
        </p:txBody>
      </p:sp>
    </p:spTree>
    <p:extLst>
      <p:ext uri="{BB962C8B-B14F-4D97-AF65-F5344CB8AC3E}">
        <p14:creationId xmlns:p14="http://schemas.microsoft.com/office/powerpoint/2010/main" val="3846386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0C6A5-68DB-4E18-BC74-56842BBEAEC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904904-9494-4BE9-8AB0-B5CFABE9EDC1}"/>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488D653D-4F76-456B-8D72-06B73AA4F3C0}"/>
              </a:ext>
            </a:extLst>
          </p:cNvPr>
          <p:cNvPicPr>
            <a:picLocks noChangeAspect="1"/>
          </p:cNvPicPr>
          <p:nvPr/>
        </p:nvPicPr>
        <p:blipFill>
          <a:blip r:embed="rId2"/>
          <a:stretch>
            <a:fillRect/>
          </a:stretch>
        </p:blipFill>
        <p:spPr>
          <a:xfrm>
            <a:off x="18202" y="4284"/>
            <a:ext cx="12155596" cy="6849431"/>
          </a:xfrm>
          <a:prstGeom prst="rect">
            <a:avLst/>
          </a:prstGeom>
        </p:spPr>
      </p:pic>
    </p:spTree>
    <p:extLst>
      <p:ext uri="{BB962C8B-B14F-4D97-AF65-F5344CB8AC3E}">
        <p14:creationId xmlns:p14="http://schemas.microsoft.com/office/powerpoint/2010/main" val="4211678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81A21-7C12-4C57-9BDA-33A4B8CECE8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B40CB8-BDFA-422A-8698-300FEFA35FB6}"/>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9E463389-1966-4106-BC3F-3CB712F2E28C}"/>
              </a:ext>
            </a:extLst>
          </p:cNvPr>
          <p:cNvPicPr>
            <a:picLocks noChangeAspect="1"/>
          </p:cNvPicPr>
          <p:nvPr/>
        </p:nvPicPr>
        <p:blipFill>
          <a:blip r:embed="rId2"/>
          <a:stretch>
            <a:fillRect/>
          </a:stretch>
        </p:blipFill>
        <p:spPr>
          <a:xfrm>
            <a:off x="0" y="4762"/>
            <a:ext cx="12192000" cy="6848475"/>
          </a:xfrm>
          <a:prstGeom prst="rect">
            <a:avLst/>
          </a:prstGeom>
        </p:spPr>
      </p:pic>
    </p:spTree>
    <p:extLst>
      <p:ext uri="{BB962C8B-B14F-4D97-AF65-F5344CB8AC3E}">
        <p14:creationId xmlns:p14="http://schemas.microsoft.com/office/powerpoint/2010/main" val="832820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106DF-697B-42C6-B24D-F630D81454B5}"/>
              </a:ext>
            </a:extLst>
          </p:cNvPr>
          <p:cNvSpPr>
            <a:spLocks noGrp="1"/>
          </p:cNvSpPr>
          <p:nvPr>
            <p:ph type="title"/>
          </p:nvPr>
        </p:nvSpPr>
        <p:spPr>
          <a:xfrm>
            <a:off x="584433" y="2673889"/>
            <a:ext cx="9448800" cy="512763"/>
          </a:xfrm>
        </p:spPr>
        <p:txBody>
          <a:bodyPr/>
          <a:lstStyle/>
          <a:p>
            <a:r>
              <a:rPr lang="en-US" dirty="0">
                <a:solidFill>
                  <a:srgbClr val="C00000"/>
                </a:solidFill>
              </a:rPr>
              <a:t>Standard &amp; Poor’s analysis of higher education, January 2020</a:t>
            </a:r>
            <a:br>
              <a:rPr lang="en-US" dirty="0"/>
            </a:br>
            <a:br>
              <a:rPr lang="en-US" dirty="0"/>
            </a:br>
            <a:r>
              <a:rPr lang="en-US" dirty="0"/>
              <a:t>“Our outlook for the sector remains negative for the third consecutive year, given the sector's challenging operating environment and our expectation that negative rating actions will outpace positive rating actions again this year.”</a:t>
            </a:r>
            <a:br>
              <a:rPr lang="en-US" dirty="0"/>
            </a:br>
            <a:r>
              <a:rPr lang="en-US" dirty="0"/>
              <a:t>			</a:t>
            </a:r>
            <a:r>
              <a:rPr lang="en-US" sz="3600" dirty="0"/>
              <a:t>	</a:t>
            </a:r>
            <a:br>
              <a:rPr lang="en-US" sz="1600" dirty="0"/>
            </a:br>
            <a:endParaRPr lang="en-US" sz="1600" dirty="0"/>
          </a:p>
        </p:txBody>
      </p:sp>
    </p:spTree>
    <p:extLst>
      <p:ext uri="{BB962C8B-B14F-4D97-AF65-F5344CB8AC3E}">
        <p14:creationId xmlns:p14="http://schemas.microsoft.com/office/powerpoint/2010/main" val="3472555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B92CF-E892-48CD-9361-4460317E4696}"/>
              </a:ext>
            </a:extLst>
          </p:cNvPr>
          <p:cNvSpPr>
            <a:spLocks noGrp="1"/>
          </p:cNvSpPr>
          <p:nvPr>
            <p:ph type="title"/>
          </p:nvPr>
        </p:nvSpPr>
        <p:spPr/>
        <p:txBody>
          <a:bodyPr/>
          <a:lstStyle/>
          <a:p>
            <a:r>
              <a:rPr lang="en-US" dirty="0"/>
              <a:t>Examples of challenges</a:t>
            </a:r>
          </a:p>
        </p:txBody>
      </p:sp>
      <p:sp>
        <p:nvSpPr>
          <p:cNvPr id="3" name="Content Placeholder 2">
            <a:extLst>
              <a:ext uri="{FF2B5EF4-FFF2-40B4-BE49-F238E27FC236}">
                <a16:creationId xmlns:a16="http://schemas.microsoft.com/office/drawing/2014/main" id="{08DBE3D7-3D54-401F-B557-83D18D6C53BB}"/>
              </a:ext>
            </a:extLst>
          </p:cNvPr>
          <p:cNvSpPr>
            <a:spLocks noGrp="1"/>
          </p:cNvSpPr>
          <p:nvPr>
            <p:ph idx="1"/>
          </p:nvPr>
        </p:nvSpPr>
        <p:spPr/>
        <p:txBody>
          <a:bodyPr/>
          <a:lstStyle/>
          <a:p>
            <a:pPr marL="0" indent="0">
              <a:buNone/>
            </a:pPr>
            <a:r>
              <a:rPr lang="en-US" dirty="0"/>
              <a:t>ME – Jim Page, former Chancellor University of Maine System</a:t>
            </a:r>
          </a:p>
          <a:p>
            <a:pPr marL="0" indent="0">
              <a:buNone/>
            </a:pPr>
            <a:endParaRPr lang="en-US" dirty="0"/>
          </a:p>
          <a:p>
            <a:pPr marL="0" indent="0">
              <a:buNone/>
            </a:pPr>
            <a:r>
              <a:rPr lang="en-US" dirty="0"/>
              <a:t>PA – Karen Whitney, former Chancellor, PA State System of Higher Education</a:t>
            </a:r>
          </a:p>
          <a:p>
            <a:pPr marL="0" indent="0">
              <a:buNone/>
            </a:pPr>
            <a:endParaRPr lang="en-US" dirty="0"/>
          </a:p>
          <a:p>
            <a:pPr marL="0" indent="0">
              <a:buNone/>
            </a:pPr>
            <a:r>
              <a:rPr lang="en-US" dirty="0"/>
              <a:t>AK – Sonny Ramaswamy, President, Northwest Commission on Colleges and Universities</a:t>
            </a:r>
          </a:p>
          <a:p>
            <a:pPr marL="0" indent="0">
              <a:buNone/>
            </a:pPr>
            <a:endParaRPr lang="en-US" dirty="0"/>
          </a:p>
          <a:p>
            <a:pPr marL="0" indent="0">
              <a:buNone/>
            </a:pPr>
            <a:r>
              <a:rPr lang="en-US" dirty="0"/>
              <a:t>CA – Richard Winn, President, Accrediting Commission for Community and Junior Colleges &amp; Sally Johnstone, NCHEMS</a:t>
            </a:r>
          </a:p>
        </p:txBody>
      </p:sp>
    </p:spTree>
    <p:extLst>
      <p:ext uri="{BB962C8B-B14F-4D97-AF65-F5344CB8AC3E}">
        <p14:creationId xmlns:p14="http://schemas.microsoft.com/office/powerpoint/2010/main" val="3435782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3830B-0DF3-4606-8B65-A8D32097503F}"/>
              </a:ext>
            </a:extLst>
          </p:cNvPr>
          <p:cNvSpPr>
            <a:spLocks noGrp="1"/>
          </p:cNvSpPr>
          <p:nvPr>
            <p:ph type="title"/>
          </p:nvPr>
        </p:nvSpPr>
        <p:spPr/>
        <p:txBody>
          <a:bodyPr/>
          <a:lstStyle/>
          <a:p>
            <a:r>
              <a:rPr lang="en-US" dirty="0"/>
              <a:t>Emerging adaptation</a:t>
            </a:r>
          </a:p>
        </p:txBody>
      </p:sp>
      <p:sp>
        <p:nvSpPr>
          <p:cNvPr id="3" name="Content Placeholder 2">
            <a:extLst>
              <a:ext uri="{FF2B5EF4-FFF2-40B4-BE49-F238E27FC236}">
                <a16:creationId xmlns:a16="http://schemas.microsoft.com/office/drawing/2014/main" id="{4FB770CA-346F-4E53-9D1C-28D54EFCC730}"/>
              </a:ext>
            </a:extLst>
          </p:cNvPr>
          <p:cNvSpPr>
            <a:spLocks noGrp="1"/>
          </p:cNvSpPr>
          <p:nvPr>
            <p:ph idx="1"/>
          </p:nvPr>
        </p:nvSpPr>
        <p:spPr>
          <a:xfrm>
            <a:off x="609600" y="1845183"/>
            <a:ext cx="10972800" cy="3775442"/>
          </a:xfrm>
        </p:spPr>
        <p:txBody>
          <a:bodyPr>
            <a:normAutofit/>
          </a:bodyPr>
          <a:lstStyle/>
          <a:p>
            <a:pPr marL="0" indent="0" algn="ctr">
              <a:buNone/>
            </a:pPr>
            <a:r>
              <a:rPr lang="en-US" sz="3200" dirty="0"/>
              <a:t>Barbara Brittingham, New England Commission of Higher Education</a:t>
            </a:r>
          </a:p>
          <a:p>
            <a:pPr marL="0" indent="0" algn="ctr">
              <a:buNone/>
            </a:pPr>
            <a:endParaRPr lang="en-US" sz="3200" dirty="0"/>
          </a:p>
          <a:p>
            <a:pPr marL="0" indent="0" algn="ctr">
              <a:buNone/>
            </a:pPr>
            <a:r>
              <a:rPr lang="en-US" sz="3200" dirty="0"/>
              <a:t>Leah Matthews, Distance Education Accrediting Commission &amp; Richard Winn, Accrediting Commission for Community and Junior Colleges</a:t>
            </a:r>
          </a:p>
        </p:txBody>
      </p:sp>
    </p:spTree>
    <p:extLst>
      <p:ext uri="{BB962C8B-B14F-4D97-AF65-F5344CB8AC3E}">
        <p14:creationId xmlns:p14="http://schemas.microsoft.com/office/powerpoint/2010/main" val="1948308495"/>
      </p:ext>
    </p:extLst>
  </p:cSld>
  <p:clrMapOvr>
    <a:masterClrMapping/>
  </p:clrMapOvr>
</p:sld>
</file>

<file path=ppt/theme/theme1.xml><?xml version="1.0" encoding="utf-8"?>
<a:theme xmlns:a="http://schemas.openxmlformats.org/drawingml/2006/main" name="Presentation3">
  <a:themeElements>
    <a:clrScheme name="NCHEMS 2016">
      <a:dk1>
        <a:srgbClr val="58687F"/>
      </a:dk1>
      <a:lt1>
        <a:srgbClr val="FFFFFF"/>
      </a:lt1>
      <a:dk2>
        <a:srgbClr val="1F497D"/>
      </a:dk2>
      <a:lt2>
        <a:srgbClr val="EEECE1"/>
      </a:lt2>
      <a:accent1>
        <a:srgbClr val="58687F"/>
      </a:accent1>
      <a:accent2>
        <a:srgbClr val="33A5C7"/>
      </a:accent2>
      <a:accent3>
        <a:srgbClr val="66CDAF"/>
      </a:accent3>
      <a:accent4>
        <a:srgbClr val="B5C759"/>
      </a:accent4>
      <a:accent5>
        <a:srgbClr val="F8A559"/>
      </a:accent5>
      <a:accent6>
        <a:srgbClr val="D85924"/>
      </a:accent6>
      <a:hlink>
        <a:srgbClr val="3187A2"/>
      </a:hlink>
      <a:folHlink>
        <a:srgbClr val="964C9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CHEMS.Std.Size.potx" id="{101BA117-48A3-4CF4-8940-D3DE44C1EC37}" vid="{72302D23-E893-4D30-9A64-2D2A7BCC86AC}"/>
    </a:ext>
  </a:extLst>
</a:theme>
</file>

<file path=docProps/app.xml><?xml version="1.0" encoding="utf-8"?>
<Properties xmlns="http://schemas.openxmlformats.org/officeDocument/2006/extended-properties" xmlns:vt="http://schemas.openxmlformats.org/officeDocument/2006/docPropsVTypes">
  <Template>NCHEMS.Std.Size</Template>
  <TotalTime>967</TotalTime>
  <Words>411</Words>
  <Application>Microsoft Office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Presentation3</vt:lpstr>
      <vt:lpstr>New Realities for Accreditors and Postsecondary Systems</vt:lpstr>
      <vt:lpstr>Agenda</vt:lpstr>
      <vt:lpstr>Introductions  Who are you?          What is your affiliation and role?</vt:lpstr>
      <vt:lpstr>Shifting Demographics   </vt:lpstr>
      <vt:lpstr>PowerPoint Presentation</vt:lpstr>
      <vt:lpstr>PowerPoint Presentation</vt:lpstr>
      <vt:lpstr>Standard &amp; Poor’s analysis of higher education, January 2020  “Our outlook for the sector remains negative for the third consecutive year, given the sector's challenging operating environment and our expectation that negative rating actions will outpace positive rating actions again this year.”      </vt:lpstr>
      <vt:lpstr>Examples of challenges</vt:lpstr>
      <vt:lpstr>Emerging adaptation</vt:lpstr>
      <vt:lpstr>Reflections</vt:lpstr>
      <vt:lpstr>Small Group Discussions</vt:lpstr>
      <vt:lpstr>Action Items &amp; Volunteers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Johnstone</dc:creator>
  <cp:lastModifiedBy>Sally Johnstone</cp:lastModifiedBy>
  <cp:revision>32</cp:revision>
  <cp:lastPrinted>2020-01-17T20:59:58Z</cp:lastPrinted>
  <dcterms:created xsi:type="dcterms:W3CDTF">2019-10-31T16:56:50Z</dcterms:created>
  <dcterms:modified xsi:type="dcterms:W3CDTF">2020-01-21T16:02:16Z</dcterms:modified>
</cp:coreProperties>
</file>