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68" r:id="rId5"/>
    <p:sldId id="267" r:id="rId6"/>
    <p:sldId id="258" r:id="rId7"/>
    <p:sldId id="259" r:id="rId8"/>
    <p:sldId id="261" r:id="rId9"/>
    <p:sldId id="262" r:id="rId10"/>
    <p:sldId id="263" r:id="rId11"/>
    <p:sldId id="264" r:id="rId12"/>
    <p:sldId id="265" r:id="rId13"/>
    <p:sldId id="269" r:id="rId14"/>
  </p:sldIdLst>
  <p:sldSz cx="9144000" cy="6858000" type="screen4x3"/>
  <p:notesSz cx="7086600" cy="9448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79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0" y="13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85" tIns="47242" rIns="94485" bIns="47242" numCol="1" anchor="t" anchorCtr="0" compatLnSpc="1">
            <a:prstTxWarp prst="textNoShape">
              <a:avLst/>
            </a:prstTxWarp>
          </a:bodyPr>
          <a:lstStyle>
            <a:lvl1pPr defTabSz="944563">
              <a:defRPr sz="1200"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6375" y="0"/>
            <a:ext cx="30702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85" tIns="47242" rIns="94485" bIns="47242" numCol="1" anchor="t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75725"/>
            <a:ext cx="30702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85" tIns="47242" rIns="94485" bIns="47242" numCol="1" anchor="b" anchorCtr="0" compatLnSpc="1">
            <a:prstTxWarp prst="textNoShape">
              <a:avLst/>
            </a:prstTxWarp>
          </a:bodyPr>
          <a:lstStyle>
            <a:lvl1pPr defTabSz="944563">
              <a:defRPr sz="1200"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6375" y="8975725"/>
            <a:ext cx="30702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85" tIns="47242" rIns="94485" bIns="47242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/>
            </a:lvl1pPr>
          </a:lstStyle>
          <a:p>
            <a:fld id="{AABEA135-F8C5-40D0-B7A4-4F99B0F546D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730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788" y="0"/>
            <a:ext cx="3070225" cy="4730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5822E46-2E32-4B34-A77C-1FA8507D3C12}" type="datetime1">
              <a:rPr lang="en-US"/>
              <a:pPr/>
              <a:t>1/21/2011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708025"/>
            <a:ext cx="4724400" cy="354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87863"/>
            <a:ext cx="5670550" cy="42529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74138"/>
            <a:ext cx="3070225" cy="4730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788" y="8974138"/>
            <a:ext cx="3070225" cy="4730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E4A1DCD-24F6-4257-89A6-4D48D7ED1C8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4" charset="-128"/>
        <a:cs typeface="ＭＳ Ｐゴシック" pitchFamily="2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9FF7D6-CDE4-4238-B7CE-064A5151BB0A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E670EB-1E99-4793-AAE3-C69A7006A8BF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9FF7D6-CDE4-4238-B7CE-064A5151BB0A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01DF9C-568D-465A-99DD-9268C2578F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20E87A-1033-4725-AF11-CA29801CED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7ACE3D-25FD-4DD7-B637-043D92D0F1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8D2134-A969-40CE-BB2D-A4495146B5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38ACCD-EE2A-4C9E-A8AF-0C756F6EC3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EA1159-7E2D-4107-8981-74809FD207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695EB2-8A4A-4848-9999-B04FDEEADC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F4A13A-4C2C-40F4-A73A-5048736743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B9EF55-73B7-4473-B34C-078571D1DE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A478FA-E6D8-4775-8572-5FAD2E0884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F6875E-6E1D-4002-AA93-6CDCA459B9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C5F60D8-A827-4D4B-858F-6AD7F082F24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4" charset="0"/>
          <a:ea typeface="Times New Roman" pitchFamily="24" charset="0"/>
          <a:cs typeface="Times New Roman" pitchFamily="2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4" charset="0"/>
          <a:ea typeface="Times New Roman" pitchFamily="24" charset="0"/>
          <a:cs typeface="Times New Roman" pitchFamily="2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4" charset="0"/>
          <a:ea typeface="Times New Roman" pitchFamily="24" charset="0"/>
          <a:cs typeface="Times New Roman" pitchFamily="2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4" charset="0"/>
          <a:ea typeface="Times New Roman" pitchFamily="24" charset="0"/>
          <a:cs typeface="Times New Roman" pitchFamily="2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4" charset="0"/>
          <a:ea typeface="Times New Roman" pitchFamily="24" charset="0"/>
          <a:cs typeface="Times New Roman" pitchFamily="2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4" charset="0"/>
          <a:ea typeface="Times New Roman" pitchFamily="24" charset="0"/>
          <a:cs typeface="Times New Roman" pitchFamily="2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4" charset="0"/>
          <a:ea typeface="Times New Roman" pitchFamily="24" charset="0"/>
          <a:cs typeface="Times New Roman" pitchFamily="2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4" charset="0"/>
          <a:ea typeface="Times New Roman" pitchFamily="24" charset="0"/>
          <a:cs typeface="Times New Roman" pitchFamily="2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800" y="431800"/>
            <a:ext cx="8280400" cy="59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838200" y="914400"/>
            <a:ext cx="73914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baseline="30000" dirty="0" smtClean="0">
                <a:solidFill>
                  <a:srgbClr val="C67921"/>
                </a:solidFill>
                <a:latin typeface="Helvetica" charset="0"/>
                <a:cs typeface="Helvetica" charset="0"/>
              </a:rPr>
              <a:t>Governing Boards and Student Learning</a:t>
            </a:r>
            <a:endParaRPr lang="en-US" sz="4000" b="1" baseline="30000" dirty="0">
              <a:solidFill>
                <a:srgbClr val="C67921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1066800" y="2209800"/>
            <a:ext cx="8001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Segoe UI" pitchFamily="34" charset="0"/>
                <a:cs typeface="Segoe UI" pitchFamily="34" charset="0"/>
              </a:rPr>
              <a:t/>
            </a:r>
            <a:br>
              <a:rPr lang="en-US" sz="2000" dirty="0" smtClean="0">
                <a:latin typeface="Segoe UI" pitchFamily="34" charset="0"/>
                <a:cs typeface="Segoe UI" pitchFamily="34" charset="0"/>
              </a:rPr>
            </a:br>
            <a:endParaRPr lang="en-US" sz="2000" dirty="0" smtClean="0">
              <a:latin typeface="Segoe UI" pitchFamily="34" charset="0"/>
              <a:cs typeface="Segoe UI" pitchFamily="34" charset="0"/>
            </a:endParaRPr>
          </a:p>
          <a:p>
            <a:endParaRPr lang="en-US" sz="2000" b="1" dirty="0" smtClean="0">
              <a:latin typeface="Segoe UI" pitchFamily="34" charset="0"/>
              <a:cs typeface="Segoe UI" pitchFamily="34" charset="0"/>
            </a:endParaRPr>
          </a:p>
          <a:p>
            <a:r>
              <a:rPr lang="en-US" sz="2000" b="1" dirty="0" smtClean="0">
                <a:latin typeface="Segoe UI" pitchFamily="34" charset="0"/>
                <a:cs typeface="Segoe UI" pitchFamily="34" charset="0"/>
              </a:rPr>
              <a:t>Richard Beyer,</a:t>
            </a:r>
            <a:r>
              <a:rPr lang="en-US" sz="2000" dirty="0" smtClean="0">
                <a:latin typeface="Segoe UI" pitchFamily="34" charset="0"/>
                <a:cs typeface="Segoe UI" pitchFamily="34" charset="0"/>
              </a:rPr>
              <a:t> President, Wheeling Jesuit University</a:t>
            </a:r>
            <a:br>
              <a:rPr lang="en-US" sz="2000" dirty="0" smtClean="0">
                <a:latin typeface="Segoe UI" pitchFamily="34" charset="0"/>
                <a:cs typeface="Segoe UI" pitchFamily="34" charset="0"/>
              </a:rPr>
            </a:br>
            <a:r>
              <a:rPr lang="en-US" sz="2000" b="1" dirty="0" smtClean="0">
                <a:latin typeface="Segoe UI" pitchFamily="34" charset="0"/>
                <a:cs typeface="Segoe UI" pitchFamily="34" charset="0"/>
              </a:rPr>
              <a:t>Rob Holyer,</a:t>
            </a:r>
            <a:r>
              <a:rPr lang="en-US" sz="2000" dirty="0" smtClean="0">
                <a:latin typeface="Segoe UI" pitchFamily="34" charset="0"/>
                <a:cs typeface="Segoe UI" pitchFamily="34" charset="0"/>
              </a:rPr>
              <a:t> Special Assistant to the President, Presbyterian College</a:t>
            </a:r>
          </a:p>
          <a:p>
            <a:r>
              <a:rPr lang="en-US" sz="2000" b="1" dirty="0" smtClean="0">
                <a:latin typeface="Segoe UI" pitchFamily="34" charset="0"/>
                <a:cs typeface="Segoe UI" pitchFamily="34" charset="0"/>
              </a:rPr>
              <a:t>Susan Johnston,</a:t>
            </a:r>
            <a:r>
              <a:rPr lang="en-US" sz="2000" dirty="0" smtClean="0">
                <a:latin typeface="Segoe UI" pitchFamily="34" charset="0"/>
                <a:cs typeface="Segoe UI" pitchFamily="34" charset="0"/>
              </a:rPr>
              <a:t> Executive Vice President, AGB</a:t>
            </a:r>
          </a:p>
          <a:p>
            <a:endParaRPr lang="en-US" sz="2000" dirty="0" smtClean="0">
              <a:latin typeface="Segoe UI" pitchFamily="34" charset="0"/>
              <a:cs typeface="Segoe UI" pitchFamily="34" charset="0"/>
            </a:endParaRPr>
          </a:p>
          <a:p>
            <a:endParaRPr lang="en-US" sz="2000" dirty="0" smtClean="0">
              <a:latin typeface="Segoe UI" pitchFamily="34" charset="0"/>
              <a:cs typeface="Segoe UI" pitchFamily="34" charset="0"/>
            </a:endParaRPr>
          </a:p>
          <a:p>
            <a:endParaRPr lang="en-US" sz="2000" dirty="0" smtClean="0">
              <a:latin typeface="Segoe UI" pitchFamily="34" charset="0"/>
              <a:cs typeface="Segoe UI" pitchFamily="34" charset="0"/>
            </a:endParaRPr>
          </a:p>
          <a:p>
            <a:r>
              <a:rPr lang="en-US" sz="1600" dirty="0" smtClean="0">
                <a:latin typeface="Segoe UI" pitchFamily="34" charset="0"/>
                <a:cs typeface="Segoe UI" pitchFamily="34" charset="0"/>
              </a:rPr>
              <a:t>January 26, 2011 </a:t>
            </a:r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990600" y="5334000"/>
            <a:ext cx="7543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i="1" dirty="0"/>
              <a:t/>
            </a:r>
            <a:br>
              <a:rPr lang="en-US" sz="1600" i="1" dirty="0"/>
            </a:br>
            <a:r>
              <a:rPr lang="en-US" sz="1600" i="1" dirty="0"/>
              <a:t/>
            </a:r>
            <a:br>
              <a:rPr lang="en-US" sz="1600" i="1" dirty="0"/>
            </a:b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800" y="431800"/>
            <a:ext cx="8280400" cy="59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838200" y="914400"/>
            <a:ext cx="73914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baseline="30000" dirty="0" smtClean="0">
                <a:solidFill>
                  <a:srgbClr val="C67921"/>
                </a:solidFill>
                <a:latin typeface="Helvetica" charset="0"/>
                <a:cs typeface="Helvetica" charset="0"/>
              </a:rPr>
              <a:t>Governing Boards and Student Learning</a:t>
            </a:r>
            <a:endParaRPr lang="en-US" sz="4000" b="1" baseline="30000" dirty="0">
              <a:solidFill>
                <a:srgbClr val="C67921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838200" y="2209800"/>
            <a:ext cx="8153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Segoe UI" pitchFamily="34" charset="0"/>
                <a:cs typeface="Segoe UI" pitchFamily="34" charset="0"/>
              </a:rPr>
              <a:t/>
            </a:r>
            <a:br>
              <a:rPr lang="en-US" sz="2000" dirty="0" smtClean="0">
                <a:latin typeface="Segoe UI" pitchFamily="34" charset="0"/>
                <a:cs typeface="Segoe UI" pitchFamily="34" charset="0"/>
              </a:rPr>
            </a:br>
            <a:endParaRPr lang="en-US" sz="2000" dirty="0" smtClean="0">
              <a:latin typeface="Segoe UI" pitchFamily="34" charset="0"/>
              <a:cs typeface="Segoe UI" pitchFamily="34" charset="0"/>
            </a:endParaRPr>
          </a:p>
          <a:p>
            <a:endParaRPr lang="en-US" sz="2000" b="1" dirty="0" smtClean="0">
              <a:latin typeface="Segoe UI" pitchFamily="34" charset="0"/>
              <a:cs typeface="Segoe UI" pitchFamily="34" charset="0"/>
            </a:endParaRPr>
          </a:p>
          <a:p>
            <a:endParaRPr lang="en-US" sz="2000" b="1" dirty="0" smtClean="0">
              <a:latin typeface="Segoe UI" pitchFamily="34" charset="0"/>
              <a:cs typeface="Segoe UI" pitchFamily="34" charset="0"/>
            </a:endParaRPr>
          </a:p>
          <a:p>
            <a:endParaRPr lang="en-US" sz="2000" b="1" dirty="0" smtClean="0">
              <a:latin typeface="Segoe UI" pitchFamily="34" charset="0"/>
              <a:cs typeface="Segoe UI" pitchFamily="34" charset="0"/>
            </a:endParaRPr>
          </a:p>
          <a:p>
            <a:r>
              <a:rPr lang="en-US" sz="2000" b="1" dirty="0" smtClean="0">
                <a:latin typeface="Segoe UI" pitchFamily="34" charset="0"/>
                <a:cs typeface="Segoe UI" pitchFamily="34" charset="0"/>
              </a:rPr>
              <a:t>Richard Beyer,</a:t>
            </a:r>
            <a:r>
              <a:rPr lang="en-US" sz="2000" dirty="0" smtClean="0">
                <a:latin typeface="Segoe UI" pitchFamily="34" charset="0"/>
                <a:cs typeface="Segoe UI" pitchFamily="34" charset="0"/>
              </a:rPr>
              <a:t> President, Wheeling Jesuit University</a:t>
            </a:r>
            <a:br>
              <a:rPr lang="en-US" sz="2000" dirty="0" smtClean="0">
                <a:latin typeface="Segoe UI" pitchFamily="34" charset="0"/>
                <a:cs typeface="Segoe UI" pitchFamily="34" charset="0"/>
              </a:rPr>
            </a:br>
            <a:r>
              <a:rPr lang="en-US" sz="2000" b="1" dirty="0" smtClean="0">
                <a:latin typeface="Segoe UI" pitchFamily="34" charset="0"/>
                <a:cs typeface="Segoe UI" pitchFamily="34" charset="0"/>
              </a:rPr>
              <a:t>Rob Holyer,</a:t>
            </a:r>
            <a:r>
              <a:rPr lang="en-US" sz="2000" dirty="0" smtClean="0">
                <a:latin typeface="Segoe UI" pitchFamily="34" charset="0"/>
                <a:cs typeface="Segoe UI" pitchFamily="34" charset="0"/>
              </a:rPr>
              <a:t> Special Assistant to the President, Presbyterian College</a:t>
            </a:r>
          </a:p>
          <a:p>
            <a:r>
              <a:rPr lang="en-US" sz="2000" b="1" dirty="0" smtClean="0">
                <a:latin typeface="Segoe UI" pitchFamily="34" charset="0"/>
                <a:cs typeface="Segoe UI" pitchFamily="34" charset="0"/>
              </a:rPr>
              <a:t>Susan Johnston,</a:t>
            </a:r>
            <a:r>
              <a:rPr lang="en-US" sz="2000" dirty="0" smtClean="0">
                <a:latin typeface="Segoe UI" pitchFamily="34" charset="0"/>
                <a:cs typeface="Segoe UI" pitchFamily="34" charset="0"/>
              </a:rPr>
              <a:t> Executive Vice President, AGB</a:t>
            </a:r>
            <a:endParaRPr lang="en-US" sz="2000" baseline="30000" dirty="0">
              <a:solidFill>
                <a:srgbClr val="C6792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990600" y="5334000"/>
            <a:ext cx="7543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i="1" dirty="0"/>
              <a:t/>
            </a:r>
            <a:br>
              <a:rPr lang="en-US" sz="1600" i="1" dirty="0"/>
            </a:br>
            <a:r>
              <a:rPr lang="en-US" sz="1600" i="1" dirty="0"/>
              <a:t/>
            </a:r>
            <a:br>
              <a:rPr lang="en-US" sz="1600" i="1" dirty="0"/>
            </a:b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838200" y="914400"/>
            <a:ext cx="32258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aseline="30000">
                <a:solidFill>
                  <a:srgbClr val="C67921"/>
                </a:solidFill>
                <a:latin typeface="Helvetica" charset="0"/>
                <a:cs typeface="Helvetica" charset="0"/>
              </a:rPr>
              <a:t>How Boards </a:t>
            </a:r>
            <a:br>
              <a:rPr lang="en-US" sz="3600" baseline="30000">
                <a:solidFill>
                  <a:srgbClr val="C67921"/>
                </a:solidFill>
                <a:latin typeface="Helvetica" charset="0"/>
                <a:cs typeface="Helvetica" charset="0"/>
              </a:rPr>
            </a:br>
            <a:r>
              <a:rPr lang="en-US" sz="3600" baseline="30000">
                <a:solidFill>
                  <a:srgbClr val="C67921"/>
                </a:solidFill>
                <a:latin typeface="Helvetica" charset="0"/>
                <a:cs typeface="Helvetica" charset="0"/>
              </a:rPr>
              <a:t>Oversee Educational </a:t>
            </a:r>
            <a:br>
              <a:rPr lang="en-US" sz="3600" baseline="30000">
                <a:solidFill>
                  <a:srgbClr val="C67921"/>
                </a:solidFill>
                <a:latin typeface="Helvetica" charset="0"/>
                <a:cs typeface="Helvetica" charset="0"/>
              </a:rPr>
            </a:br>
            <a:r>
              <a:rPr lang="en-US" sz="3600" baseline="30000">
                <a:solidFill>
                  <a:srgbClr val="C67921"/>
                </a:solidFill>
                <a:latin typeface="Helvetica" charset="0"/>
                <a:cs typeface="Helvetica" charset="0"/>
              </a:rPr>
              <a:t>Quality: A Repor on a </a:t>
            </a:r>
            <a:br>
              <a:rPr lang="en-US" sz="3600" baseline="30000">
                <a:solidFill>
                  <a:srgbClr val="C67921"/>
                </a:solidFill>
                <a:latin typeface="Helvetica" charset="0"/>
                <a:cs typeface="Helvetica" charset="0"/>
              </a:rPr>
            </a:br>
            <a:r>
              <a:rPr lang="en-US" sz="3600" baseline="30000">
                <a:solidFill>
                  <a:srgbClr val="C67921"/>
                </a:solidFill>
                <a:latin typeface="Helvetica" charset="0"/>
                <a:cs typeface="Helvetica" charset="0"/>
              </a:rPr>
              <a:t>Survey on Boards and </a:t>
            </a:r>
            <a:br>
              <a:rPr lang="en-US" sz="3600" baseline="30000">
                <a:solidFill>
                  <a:srgbClr val="C67921"/>
                </a:solidFill>
                <a:latin typeface="Helvetica" charset="0"/>
                <a:cs typeface="Helvetica" charset="0"/>
              </a:rPr>
            </a:br>
            <a:r>
              <a:rPr lang="en-US" sz="3600" baseline="30000">
                <a:solidFill>
                  <a:srgbClr val="C67921"/>
                </a:solidFill>
                <a:latin typeface="Helvetica" charset="0"/>
                <a:cs typeface="Helvetica" charset="0"/>
              </a:rPr>
              <a:t>the Assessment of </a:t>
            </a:r>
            <a:br>
              <a:rPr lang="en-US" sz="3600" baseline="30000">
                <a:solidFill>
                  <a:srgbClr val="C67921"/>
                </a:solidFill>
                <a:latin typeface="Helvetica" charset="0"/>
                <a:cs typeface="Helvetica" charset="0"/>
              </a:rPr>
            </a:br>
            <a:r>
              <a:rPr lang="en-US" sz="3600" baseline="30000">
                <a:solidFill>
                  <a:srgbClr val="C67921"/>
                </a:solidFill>
                <a:latin typeface="Helvetica" charset="0"/>
                <a:cs typeface="Helvetica" charset="0"/>
              </a:rPr>
              <a:t>Student Learning</a:t>
            </a:r>
          </a:p>
        </p:txBody>
      </p:sp>
      <p:pic>
        <p:nvPicPr>
          <p:cNvPr id="1536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800" y="431800"/>
            <a:ext cx="8280400" cy="59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990600" y="1066800"/>
            <a:ext cx="43434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baseline="30000" dirty="0">
                <a:solidFill>
                  <a:srgbClr val="C67921"/>
                </a:solidFill>
                <a:latin typeface="Helvetica" charset="0"/>
                <a:cs typeface="Helvetica" charset="0"/>
              </a:rPr>
              <a:t>How Boards </a:t>
            </a:r>
            <a:r>
              <a:rPr lang="en-US" sz="3600" b="1" baseline="30000" dirty="0" smtClean="0">
                <a:solidFill>
                  <a:srgbClr val="C67921"/>
                </a:solidFill>
                <a:latin typeface="Helvetica" charset="0"/>
                <a:cs typeface="Helvetica" charset="0"/>
              </a:rPr>
              <a:t>Oversee</a:t>
            </a:r>
            <a:r>
              <a:rPr lang="en-US" sz="3600" b="1" baseline="30000" dirty="0">
                <a:solidFill>
                  <a:srgbClr val="C67921"/>
                </a:solidFill>
                <a:latin typeface="Helvetica" charset="0"/>
                <a:cs typeface="Helvetica" charset="0"/>
              </a:rPr>
              <a:t/>
            </a:r>
            <a:br>
              <a:rPr lang="en-US" sz="3600" b="1" baseline="30000" dirty="0">
                <a:solidFill>
                  <a:srgbClr val="C67921"/>
                </a:solidFill>
                <a:latin typeface="Helvetica" charset="0"/>
                <a:cs typeface="Helvetica" charset="0"/>
              </a:rPr>
            </a:br>
            <a:r>
              <a:rPr lang="en-US" sz="3600" b="1" baseline="30000" dirty="0" smtClean="0">
                <a:solidFill>
                  <a:srgbClr val="C67921"/>
                </a:solidFill>
                <a:latin typeface="Helvetica" charset="0"/>
                <a:cs typeface="Helvetica" charset="0"/>
              </a:rPr>
              <a:t>Educational Quality:</a:t>
            </a:r>
            <a:r>
              <a:rPr lang="en-US" sz="3600" b="1" baseline="30000" dirty="0">
                <a:solidFill>
                  <a:srgbClr val="C67921"/>
                </a:solidFill>
                <a:latin typeface="Helvetica" charset="0"/>
                <a:cs typeface="Helvetica" charset="0"/>
              </a:rPr>
              <a:t/>
            </a:r>
            <a:br>
              <a:rPr lang="en-US" sz="3600" b="1" baseline="30000" dirty="0">
                <a:solidFill>
                  <a:srgbClr val="C67921"/>
                </a:solidFill>
                <a:latin typeface="Helvetica" charset="0"/>
                <a:cs typeface="Helvetica" charset="0"/>
              </a:rPr>
            </a:br>
            <a:endParaRPr lang="en-US" sz="3600" b="1" baseline="30000" dirty="0" smtClean="0">
              <a:solidFill>
                <a:srgbClr val="C67921"/>
              </a:solidFill>
              <a:latin typeface="Helvetica" charset="0"/>
              <a:cs typeface="Helvetica" charset="0"/>
            </a:endParaRPr>
          </a:p>
          <a:p>
            <a:r>
              <a:rPr lang="en-US" sz="3600" b="1" baseline="30000" dirty="0" smtClean="0">
                <a:solidFill>
                  <a:srgbClr val="C67921"/>
                </a:solidFill>
                <a:latin typeface="Helvetica" charset="0"/>
                <a:cs typeface="Helvetica" charset="0"/>
              </a:rPr>
              <a:t>A Report </a:t>
            </a:r>
            <a:r>
              <a:rPr lang="en-US" sz="3600" b="1" baseline="30000" dirty="0">
                <a:solidFill>
                  <a:srgbClr val="C67921"/>
                </a:solidFill>
                <a:latin typeface="Helvetica" charset="0"/>
                <a:cs typeface="Helvetica" charset="0"/>
              </a:rPr>
              <a:t>on a </a:t>
            </a:r>
            <a:r>
              <a:rPr lang="en-US" sz="3600" b="1" baseline="30000" dirty="0" smtClean="0">
                <a:solidFill>
                  <a:srgbClr val="C67921"/>
                </a:solidFill>
                <a:latin typeface="Helvetica" charset="0"/>
                <a:cs typeface="Helvetica" charset="0"/>
              </a:rPr>
              <a:t>Survey on</a:t>
            </a:r>
            <a:r>
              <a:rPr lang="en-US" sz="3600" b="1" dirty="0" smtClean="0">
                <a:solidFill>
                  <a:srgbClr val="C67921"/>
                </a:solidFill>
                <a:latin typeface="Helvetica" charset="0"/>
                <a:cs typeface="Helvetica" charset="0"/>
              </a:rPr>
              <a:t> </a:t>
            </a:r>
            <a:r>
              <a:rPr lang="en-US" sz="3600" b="1" baseline="30000" dirty="0">
                <a:solidFill>
                  <a:srgbClr val="C67921"/>
                </a:solidFill>
                <a:latin typeface="Helvetica" charset="0"/>
                <a:cs typeface="Helvetica" charset="0"/>
              </a:rPr>
              <a:t/>
            </a:r>
            <a:br>
              <a:rPr lang="en-US" sz="3600" b="1" baseline="30000" dirty="0">
                <a:solidFill>
                  <a:srgbClr val="C67921"/>
                </a:solidFill>
                <a:latin typeface="Helvetica" charset="0"/>
                <a:cs typeface="Helvetica" charset="0"/>
              </a:rPr>
            </a:br>
            <a:r>
              <a:rPr lang="en-US" sz="3600" b="1" baseline="30000" dirty="0" smtClean="0">
                <a:solidFill>
                  <a:srgbClr val="C67921"/>
                </a:solidFill>
                <a:latin typeface="Helvetica" charset="0"/>
                <a:cs typeface="Helvetica" charset="0"/>
              </a:rPr>
              <a:t>Boards </a:t>
            </a:r>
            <a:r>
              <a:rPr lang="en-US" sz="3600" b="1" baseline="30000" dirty="0">
                <a:solidFill>
                  <a:srgbClr val="C67921"/>
                </a:solidFill>
                <a:latin typeface="Helvetica" charset="0"/>
                <a:cs typeface="Helvetica" charset="0"/>
              </a:rPr>
              <a:t>and </a:t>
            </a:r>
            <a:r>
              <a:rPr lang="en-US" sz="3600" b="1" baseline="30000" dirty="0" smtClean="0">
                <a:solidFill>
                  <a:srgbClr val="C67921"/>
                </a:solidFill>
                <a:latin typeface="Helvetica" charset="0"/>
                <a:cs typeface="Helvetica" charset="0"/>
              </a:rPr>
              <a:t>the Assessment</a:t>
            </a:r>
            <a:r>
              <a:rPr lang="en-US" sz="3600" b="1" baseline="30000" dirty="0">
                <a:solidFill>
                  <a:srgbClr val="C67921"/>
                </a:solidFill>
                <a:latin typeface="Helvetica" charset="0"/>
                <a:cs typeface="Helvetica" charset="0"/>
              </a:rPr>
              <a:t/>
            </a:r>
            <a:br>
              <a:rPr lang="en-US" sz="3600" b="1" baseline="30000" dirty="0">
                <a:solidFill>
                  <a:srgbClr val="C67921"/>
                </a:solidFill>
                <a:latin typeface="Helvetica" charset="0"/>
                <a:cs typeface="Helvetica" charset="0"/>
              </a:rPr>
            </a:br>
            <a:r>
              <a:rPr lang="en-US" sz="3600" b="1" baseline="30000" dirty="0" smtClean="0">
                <a:solidFill>
                  <a:srgbClr val="C67921"/>
                </a:solidFill>
                <a:latin typeface="Helvetica" charset="0"/>
                <a:cs typeface="Helvetica" charset="0"/>
              </a:rPr>
              <a:t>of Student </a:t>
            </a:r>
            <a:r>
              <a:rPr lang="en-US" sz="3600" b="1" baseline="30000" dirty="0">
                <a:solidFill>
                  <a:srgbClr val="C67921"/>
                </a:solidFill>
                <a:latin typeface="Helvetica" charset="0"/>
                <a:cs typeface="Helvetica" charset="0"/>
              </a:rPr>
              <a:t>Learning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19050"/>
            <a:ext cx="91821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19050"/>
            <a:ext cx="91821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19050"/>
            <a:ext cx="91821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19050"/>
            <a:ext cx="91821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19050"/>
            <a:ext cx="91821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19050"/>
            <a:ext cx="91821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19050"/>
            <a:ext cx="91821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Times New Roman"/>
        <a:cs typeface="Times New Roman"/>
      </a:majorFont>
      <a:minorFont>
        <a:latin typeface="Times New Roman"/>
        <a:ea typeface="Times New Roma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5966E1453CF341BD6A963E1E4F9860" ma:contentTypeVersion="0" ma:contentTypeDescription="Create a new document." ma:contentTypeScope="" ma:versionID="ab01d9f9c6025fc335849b50c6e9c50b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8242E8E6-51B3-4215-83BF-DA6E4183EE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F97BF688-FB85-4A2E-8BFA-6D9EAD9AB4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173D9E-B8D2-4EC8-8230-77BF674AD0DF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18</Words>
  <Application>Microsoft Office PowerPoint</Application>
  <PresentationFormat>On-screen Show (4:3)</PresentationFormat>
  <Paragraphs>24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Balmar Virginia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Electronic Prepress</dc:creator>
  <cp:lastModifiedBy> </cp:lastModifiedBy>
  <cp:revision>58</cp:revision>
  <cp:lastPrinted>2007-05-14T20:47:13Z</cp:lastPrinted>
  <dcterms:created xsi:type="dcterms:W3CDTF">2011-01-14T01:01:50Z</dcterms:created>
  <dcterms:modified xsi:type="dcterms:W3CDTF">2011-01-21T20:41:39Z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0x010100825966E1453CF341BD6A963E1E4F9860</vt:lpwstr>
  </property>
</Properties>
</file>