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7DA835-F50E-4EB0-B51C-9CB06BE50C04}" type="datetimeFigureOut">
              <a:rPr lang="en-US" smtClean="0"/>
              <a:pPr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4B3712-8346-4FF3-B50B-0D247AFF8D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Mary Beth Marklein </a:t>
            </a:r>
          </a:p>
          <a:p>
            <a:r>
              <a:rPr lang="en-US" dirty="0"/>
              <a:t>US Correspondent</a:t>
            </a:r>
          </a:p>
          <a:p>
            <a:r>
              <a:rPr lang="en-US" dirty="0"/>
              <a:t>University World News</a:t>
            </a:r>
          </a:p>
          <a:p>
            <a:r>
              <a:rPr lang="en-US" dirty="0"/>
              <a:t>Dec. 12, 2016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Combatting</a:t>
            </a:r>
            <a:r>
              <a:rPr lang="en-US" b="1" dirty="0"/>
              <a:t> Academic Corruption:</a:t>
            </a:r>
            <a:br>
              <a:rPr lang="en-US" b="1" dirty="0"/>
            </a:br>
            <a:r>
              <a:rPr lang="en-US" b="1" dirty="0"/>
              <a:t>The role of the media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what areas of corruption might the international quality assurance community take a prominent role?</a:t>
            </a:r>
          </a:p>
          <a:p>
            <a:r>
              <a:rPr lang="en-US" dirty="0"/>
              <a:t>What kinds of actions might the community take?</a:t>
            </a:r>
          </a:p>
          <a:p>
            <a:r>
              <a:rPr lang="en-US" dirty="0"/>
              <a:t>How do we galvanize our quality assurance colleagues to provide leadership to combat corruption? </a:t>
            </a:r>
          </a:p>
          <a:p>
            <a:r>
              <a:rPr lang="en-US" dirty="0"/>
              <a:t>As the international quality assurance community moves forward, </a:t>
            </a:r>
            <a:r>
              <a:rPr lang="en-US" dirty="0">
                <a:solidFill>
                  <a:srgbClr val="FF0000"/>
                </a:solidFill>
              </a:rPr>
              <a:t>who are our natural allies and stakeholders and how do we reach out to them</a:t>
            </a:r>
            <a:r>
              <a:rPr lang="en-US" dirty="0"/>
              <a:t>? </a:t>
            </a:r>
          </a:p>
          <a:p>
            <a:r>
              <a:rPr lang="en-US" dirty="0"/>
              <a:t>How might responses to these questions provide a foundation for the development of an action plan? 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Natural allies … or adversaries?</a:t>
            </a:r>
          </a:p>
          <a:p>
            <a:r>
              <a:rPr lang="en-US" dirty="0"/>
              <a:t>Opportunities and challenges</a:t>
            </a:r>
          </a:p>
          <a:p>
            <a:r>
              <a:rPr lang="en-US" dirty="0"/>
              <a:t>Examples</a:t>
            </a:r>
          </a:p>
          <a:p>
            <a:r>
              <a:rPr lang="en-US" dirty="0"/>
              <a:t>Goals and expectations: Good story or real change?</a:t>
            </a:r>
          </a:p>
          <a:p>
            <a:pPr lvl="1"/>
            <a:r>
              <a:rPr lang="en-US" dirty="0"/>
              <a:t>One-off</a:t>
            </a:r>
          </a:p>
          <a:p>
            <a:pPr lvl="1"/>
            <a:r>
              <a:rPr lang="en-US" dirty="0"/>
              <a:t>Investigation</a:t>
            </a:r>
          </a:p>
          <a:p>
            <a:pPr lvl="1"/>
            <a:r>
              <a:rPr lang="en-US" dirty="0"/>
              <a:t>Systemic</a:t>
            </a:r>
          </a:p>
          <a:p>
            <a:r>
              <a:rPr lang="en-US" dirty="0"/>
              <a:t>Media strategy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Contact me at: mmarklei@gmail.com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DC5BEB070FD14C8DB71FA99E1372F4" ma:contentTypeVersion="4" ma:contentTypeDescription="Create a new document." ma:contentTypeScope="" ma:versionID="543817987ea3bfd749728e1f58adf9d3">
  <xsd:schema xmlns:xsd="http://www.w3.org/2001/XMLSchema" xmlns:xs="http://www.w3.org/2001/XMLSchema" xmlns:p="http://schemas.microsoft.com/office/2006/metadata/properties" xmlns:ns2="7a99382b-a66f-4155-b9b0-3eed1890821e" xmlns:ns3="a3fb5c41-55e2-42a7-87bb-f19ea7cbf72e" targetNamespace="http://schemas.microsoft.com/office/2006/metadata/properties" ma:root="true" ma:fieldsID="119a92552dd46314287cbe59e8531c16" ns2:_="" ns3:_="">
    <xsd:import namespace="7a99382b-a66f-4155-b9b0-3eed1890821e"/>
    <xsd:import namespace="a3fb5c41-55e2-42a7-87bb-f19ea7cbf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9382b-a66f-4155-b9b0-3eed189082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b5c41-55e2-42a7-87bb-f19ea7cbf7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96B1A8-746B-4A8D-AFAD-2FE9D56BA6FF}"/>
</file>

<file path=customXml/itemProps2.xml><?xml version="1.0" encoding="utf-8"?>
<ds:datastoreItem xmlns:ds="http://schemas.openxmlformats.org/officeDocument/2006/customXml" ds:itemID="{0FB1815B-85B3-4DEF-8ABD-5F08E7EBA066}"/>
</file>

<file path=customXml/itemProps3.xml><?xml version="1.0" encoding="utf-8"?>
<ds:datastoreItem xmlns:ds="http://schemas.openxmlformats.org/officeDocument/2006/customXml" ds:itemID="{8CCE8E1A-0702-4C0F-897E-EA95BB622313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</TotalTime>
  <Words>94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Georgia</vt:lpstr>
      <vt:lpstr>Wingdings</vt:lpstr>
      <vt:lpstr>Wingdings 2</vt:lpstr>
      <vt:lpstr>Civic</vt:lpstr>
      <vt:lpstr>Combatting Academic Corruption: The role of the media</vt:lpstr>
      <vt:lpstr>  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Combatting Academic Corruption: The role of the media</dc:title>
  <dc:creator>Mary Beth</dc:creator>
  <cp:lastModifiedBy>Brian Kelley</cp:lastModifiedBy>
  <cp:revision>4</cp:revision>
  <dcterms:created xsi:type="dcterms:W3CDTF">2016-12-09T16:14:26Z</dcterms:created>
  <dcterms:modified xsi:type="dcterms:W3CDTF">2016-12-09T17:06:12Z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0x01010022DC5BEB070FD14C8DB71FA99E1372F4</vt:lpwstr>
  </property>
</Properties>
</file>