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1" r:id="rId4"/>
    <p:sldId id="265" r:id="rId5"/>
    <p:sldId id="272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D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4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EC86-8E6C-4615-8433-BE2A3535A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2C6DD-9626-490C-BFF1-352A10987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52610-B006-483D-A8F1-2460B810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EB2C4-6606-4359-91D1-5F4B7A93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B082B-C74C-42CD-AD6E-232143B0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C1CE-5C29-40EC-A75D-8819CE6C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7F5D2-EE57-46F3-9763-236190442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2A73D-57AC-4D1C-A0EF-E25D2BA2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C59A9-4C26-4A20-8F79-35D7F41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502EF-C129-4692-B073-11B7A691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0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505A5-A9B1-4231-AD20-009F8CE11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D6473-7D1D-4C28-8C05-CB91173EB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45982-10BF-4C7B-B418-30208992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25F20-8516-415C-A919-4A1A90B0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6A9F-1D23-4EE5-9A3F-CDA63268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5E4A-38FF-4235-8EBA-02071765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AF74-F0DD-440A-94D7-B19F4346B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6DC0-1A06-48EA-AF6E-B19A1FD2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E768F-0D91-490B-A649-11FF53E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94CE0-2D83-499A-AAFA-8E0A0A39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4858-8138-4D99-A867-AEBB5723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E5A25-AEB6-45CD-A552-50CBF200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4C15-653E-4FD0-9EB0-AA83FEEB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DA37-2587-4D1C-9556-A6087E35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09AF6-ADB6-4682-B630-5EB97E53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D877-8067-469B-AA63-C66BD31E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73FC-BAFC-4A19-8930-F5A83C2FE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34679-64F0-4080-BAF0-CA53F88C4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8CC6A-2FD8-4962-8F2C-E9F42504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2986-FC78-44C9-B1E9-91081EF2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AA039-231D-49B1-9DFC-D7E7C511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BE31-F1FB-4A9D-B3B7-66A0D2CE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03D91-A003-4D59-BB59-31EEC64C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649D3-10F1-4385-8B44-3921D45AA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3DB65-3558-4141-AB2A-4F65577C3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ECDE7-AB72-4474-86FD-162C4AA64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FD096-DADD-4D6B-A7C2-3A853A7C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5A32E-54BC-49E1-9D4A-47438AAF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F0D8E-F7A7-4DBF-8834-8D61F5EC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DE41-507C-4027-A952-510B5E62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DE60A-25BC-46D5-8967-834775E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243BB-4233-4381-A30A-3E5290C9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10979-6646-4E87-91D7-8B2C6F09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0E6AC-AFC8-4440-949D-E0825098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69E29-D2A2-48D6-BB37-7A0FB2F2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8DECA-067E-41A7-82E2-5FFD00AF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D72F-B207-44EC-B98A-88E71978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9874-773F-4223-9455-5EB811DD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76AFE-287F-4FF7-B237-8B743D952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7833D-EC15-4287-9DDB-270EE218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35586-808E-4CA3-92B9-44F31565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D0035-950E-464F-B78F-A3954D5E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40DA-0C5D-4555-9B78-43DD7268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B5425-FD34-47B0-8DFF-DCE390866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FE222-E74D-437A-9A80-1F47E8EAB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55C80-BBB5-47F0-B38A-CC98F10B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8089E-275E-4170-A4EE-E41B5458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2AC2B-C51C-4483-AB76-30A96C8F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2D86C-91E9-4CE5-A0EF-9A9A7CCB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B0CA0-A463-4200-98A1-054B8A9AA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0791-AE15-4B05-B09C-4F3FA690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9E4A-592F-4CD0-A8B0-FEF32ECDF0B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6E031-CE5E-4471-9952-4AF86CC5A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75B2-270B-46E3-A078-F9BA9D78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D26C5-047E-4F14-B81F-68CD6C573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536637"/>
            <a:ext cx="4800273" cy="17373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BFB10-A664-475B-A082-50164B9AEB48}"/>
              </a:ext>
            </a:extLst>
          </p:cNvPr>
          <p:cNvGrpSpPr/>
          <p:nvPr/>
        </p:nvGrpSpPr>
        <p:grpSpPr>
          <a:xfrm>
            <a:off x="6027641" y="320938"/>
            <a:ext cx="5972676" cy="2954544"/>
            <a:chOff x="6027641" y="320938"/>
            <a:chExt cx="5972676" cy="2575102"/>
          </a:xfrm>
        </p:grpSpPr>
        <p:sp>
          <p:nvSpPr>
            <p:cNvPr id="2" name="Rectangle 1"/>
            <p:cNvSpPr/>
            <p:nvPr/>
          </p:nvSpPr>
          <p:spPr>
            <a:xfrm>
              <a:off x="6027641" y="320938"/>
              <a:ext cx="5972676" cy="616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14A4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CHEA International Quality Group (CIQG)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14A4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Webinar Series #2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910475" y="869204"/>
              <a:ext cx="42213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3A13"/>
                  </a:solidFill>
                  <a:effectLst/>
                  <a:uLnTx/>
                  <a:uFillTx/>
                  <a:latin typeface="Helvetica 65 Medium" pitchFamily="34" charset="0"/>
                  <a:ea typeface="+mn-ea"/>
                  <a:cs typeface="+mn-cs"/>
                </a:rPr>
                <a:t>Combatting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3A13"/>
                  </a:solidFill>
                  <a:effectLst/>
                  <a:uLnTx/>
                  <a:uFillTx/>
                  <a:latin typeface="Helvetica 65 Medium" pitchFamily="34" charset="0"/>
                  <a:ea typeface="+mn-ea"/>
                  <a:cs typeface="+mn-cs"/>
                </a:rPr>
                <a:t>Academic Corruption: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43A13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05821" y="1823310"/>
              <a:ext cx="5030701" cy="616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643A13"/>
                  </a:solidFill>
                  <a:effectLst/>
                  <a:uLnTx/>
                  <a:uFillTx/>
                  <a:latin typeface="Helvetica 65 Medium" pitchFamily="34" charset="0"/>
                  <a:ea typeface="+mn-ea"/>
                  <a:cs typeface="+mn-cs"/>
                </a:rPr>
                <a:t>Focus on Quality Assurance and Plagiarism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43A13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563" y="2557486"/>
              <a:ext cx="20392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14A40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Monday 10 July 2017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73895" y="2896040"/>
            <a:ext cx="5903492" cy="30555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4030" y="305437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3A13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Our panel of experts: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59" y="3468947"/>
            <a:ext cx="3040127" cy="2309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653" y="3465363"/>
            <a:ext cx="254774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Jamil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Salmi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Professor N.V. </a:t>
            </a:r>
            <a:r>
              <a:rPr lang="en-US" sz="1600" b="1" dirty="0">
                <a:solidFill>
                  <a:srgbClr val="000000"/>
                </a:solidFill>
                <a:latin typeface="Helvetica 65 Medium" pitchFamily="34" charset="0"/>
              </a:rPr>
              <a:t>Varghese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Carolyn Campbell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65 Medium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8480" y="3526233"/>
            <a:ext cx="256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Helvetica 65 Medium" pitchFamily="34" charset="0"/>
              </a:rPr>
              <a:t>Global Tertiary Expert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65 Medium" pitchFamily="34" charset="0"/>
                <a:ea typeface="+mn-ea"/>
                <a:cs typeface="+mn-cs"/>
              </a:rPr>
              <a:t>Morocco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152960"/>
            <a:ext cx="356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>
                <a:solidFill>
                  <a:srgbClr val="000000"/>
                </a:solidFill>
                <a:latin typeface="Helvetica 65 Medium" pitchFamily="34" charset="0"/>
              </a:rPr>
              <a:t>Senior Consultant</a:t>
            </a:r>
          </a:p>
          <a:p>
            <a:pPr lvl="0" algn="r"/>
            <a:r>
              <a:rPr lang="en-US" sz="1400" dirty="0">
                <a:solidFill>
                  <a:srgbClr val="000000"/>
                </a:solidFill>
                <a:latin typeface="Helvetica 65 Medium" pitchFamily="34" charset="0"/>
              </a:rPr>
              <a:t>The Observatory on Borderless Education</a:t>
            </a:r>
          </a:p>
          <a:p>
            <a:pPr lvl="0" algn="r"/>
            <a:r>
              <a:rPr lang="en-US" sz="1400" dirty="0">
                <a:solidFill>
                  <a:srgbClr val="000000"/>
                </a:solidFill>
                <a:latin typeface="Helvetica 65 Medium" pitchFamily="34" charset="0"/>
              </a:rPr>
              <a:t>United Kingdom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7289" y="4211502"/>
            <a:ext cx="3383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>
                <a:solidFill>
                  <a:srgbClr val="000000"/>
                </a:solidFill>
                <a:latin typeface="Helvetica 65 Medium" pitchFamily="34" charset="0"/>
              </a:rPr>
              <a:t>Director of the Centre for Policy Research in Higher Education (CPRHE) </a:t>
            </a:r>
          </a:p>
          <a:p>
            <a:pPr lvl="0" algn="r"/>
            <a:r>
              <a:rPr lang="en-US" sz="1400" dirty="0">
                <a:solidFill>
                  <a:srgbClr val="000000"/>
                </a:solidFill>
                <a:latin typeface="Helvetica 65 Medium" pitchFamily="34" charset="0"/>
              </a:rPr>
              <a:t>New Delhi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5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9" y="379503"/>
            <a:ext cx="6394951" cy="2314522"/>
          </a:xfrm>
          <a:prstGeom prst="rect">
            <a:avLst/>
          </a:prstGeom>
        </p:spPr>
      </p:pic>
      <p:pic>
        <p:nvPicPr>
          <p:cNvPr id="4" name="Picture 8" descr="Christmas 2008 Lodz 008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49" y="3133789"/>
            <a:ext cx="2106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544" t="1" r="22182" b="15991"/>
          <a:stretch/>
        </p:blipFill>
        <p:spPr>
          <a:xfrm>
            <a:off x="7813481" y="3132057"/>
            <a:ext cx="2238292" cy="2668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61" y="3133789"/>
            <a:ext cx="1809469" cy="2695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0129" y="5913146"/>
            <a:ext cx="3157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Dr. Judith S. Eaton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President</a:t>
            </a:r>
            <a:b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Council for Higher Education Accreditation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789" y="5913146"/>
            <a:ext cx="3157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Stamenka Uvalić-Trumbić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CHEA Senior Advisor</a:t>
            </a:r>
            <a:b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on International Affairs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7622" y="5911413"/>
            <a:ext cx="3290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Brian “Blu” Christopher Kelley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Director of CHEA International Quality Group (CIQG)</a:t>
            </a:r>
          </a:p>
        </p:txBody>
      </p:sp>
    </p:spTree>
    <p:extLst>
      <p:ext uri="{BB962C8B-B14F-4D97-AF65-F5344CB8AC3E}">
        <p14:creationId xmlns:p14="http://schemas.microsoft.com/office/powerpoint/2010/main" val="29284328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EAEA1B-A1B7-4600-A4A0-7C892F756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52" y="0"/>
            <a:ext cx="5943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9" y="379503"/>
            <a:ext cx="6394951" cy="2314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726" y="5913146"/>
            <a:ext cx="265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Jamil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Salmi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Global Tertiary Expert 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Morocco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789" y="5913146"/>
            <a:ext cx="31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Professor N.V. Varghese</a:t>
            </a:r>
          </a:p>
          <a:p>
            <a:pPr lvl="0"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Director of the Centre for Policy Research in Higher Education (CPRHE)</a:t>
            </a:r>
            <a:b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New Delhi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7622" y="5911413"/>
            <a:ext cx="3290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Carolyn Campbell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Senior Consultant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Observatory on Borderless Education</a:t>
            </a:r>
          </a:p>
          <a:p>
            <a:pPr lvl="0" algn="ctr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United Kingdom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1403C-89FF-4F06-95F4-C12BB6EC3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88" y="3133789"/>
            <a:ext cx="2693477" cy="2651760"/>
          </a:xfrm>
          <a:prstGeom prst="rect">
            <a:avLst/>
          </a:prstGeom>
        </p:spPr>
      </p:pic>
      <p:pic>
        <p:nvPicPr>
          <p:cNvPr id="14" name="Picture 13" descr="http://www.nuepa.org/CPRHE/Images/NVV.JPG">
            <a:extLst>
              <a:ext uri="{FF2B5EF4-FFF2-40B4-BE49-F238E27FC236}">
                <a16:creationId xmlns:a16="http://schemas.microsoft.com/office/drawing/2014/main" id="{89A3BF78-892F-4C26-901C-2FE6B307E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27" y="3133789"/>
            <a:ext cx="2448465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CD74F-1A3C-494A-BB1F-46353C579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726" y="3135839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3376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20463"/>
            <a:ext cx="7772400" cy="74552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Thank you for joining us!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95390"/>
              </p:ext>
            </p:extLst>
          </p:nvPr>
        </p:nvGraphicFramePr>
        <p:xfrm>
          <a:off x="2529840" y="2184826"/>
          <a:ext cx="7132320" cy="192024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3250707">
                  <a:extLst>
                    <a:ext uri="{9D8B030D-6E8A-4147-A177-3AD203B41FA5}">
                      <a16:colId xmlns:a16="http://schemas.microsoft.com/office/drawing/2014/main" val="2172718660"/>
                    </a:ext>
                  </a:extLst>
                </a:gridCol>
                <a:gridCol w="3881613">
                  <a:extLst>
                    <a:ext uri="{9D8B030D-6E8A-4147-A177-3AD203B41FA5}">
                      <a16:colId xmlns:a16="http://schemas.microsoft.com/office/drawing/2014/main" val="193346863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EDDD9F"/>
                          </a:solidFill>
                          <a:latin typeface="Helvetica 65 Medium" pitchFamily="34" charset="0"/>
                        </a:rPr>
                        <a:t>Jamil </a:t>
                      </a:r>
                      <a:r>
                        <a:rPr lang="en-US" sz="1800" b="1" dirty="0" err="1">
                          <a:solidFill>
                            <a:srgbClr val="EDDD9F"/>
                          </a:solidFill>
                          <a:latin typeface="Helvetica 65 Medium" pitchFamily="34" charset="0"/>
                        </a:rPr>
                        <a:t>Salmi</a:t>
                      </a:r>
                      <a:r>
                        <a:rPr lang="en-US" sz="1800" b="1" dirty="0">
                          <a:solidFill>
                            <a:srgbClr val="EDDD9F"/>
                          </a:solidFill>
                          <a:latin typeface="Helvetica 65 Medium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43A1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DDD9F"/>
                          </a:solidFill>
                        </a:rPr>
                        <a:t>jsalmi@tertiaryeducation.org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43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02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EDDD9F"/>
                          </a:solidFill>
                          <a:latin typeface="Helvetica 65 Medium" pitchFamily="34" charset="0"/>
                        </a:rPr>
                        <a:t>N.V. Varghese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43A1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DDD9F"/>
                          </a:solidFill>
                        </a:rPr>
                        <a:t>nv.varghese@nuepa.org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3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5014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EDDD9F"/>
                          </a:solidFill>
                          <a:latin typeface="Helvetica 65 Medium" pitchFamily="34" charset="0"/>
                        </a:rPr>
                        <a:t>Carolyn Campbell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43A1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DDD9F"/>
                          </a:solidFill>
                        </a:rPr>
                        <a:t>carolyn.campbell@obhe.org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3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7005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1371C7-0CFC-4291-B6B7-5FE6C35C82B9}"/>
              </a:ext>
            </a:extLst>
          </p:cNvPr>
          <p:cNvSpPr txBox="1"/>
          <p:nvPr/>
        </p:nvSpPr>
        <p:spPr>
          <a:xfrm>
            <a:off x="1890713" y="6441043"/>
            <a:ext cx="841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Dupont Circle NW, Suite 510 ⦁ Washington, DC 20036-1135 ⦁ Tel: 202-955-6126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941DB-6369-4355-805D-7708E41C9E58}"/>
              </a:ext>
            </a:extLst>
          </p:cNvPr>
          <p:cNvSpPr txBox="1"/>
          <p:nvPr/>
        </p:nvSpPr>
        <p:spPr>
          <a:xfrm>
            <a:off x="4358640" y="4895850"/>
            <a:ext cx="347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www.chea.org</a:t>
            </a: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C5BEB070FD14C8DB71FA99E1372F4" ma:contentTypeVersion="4" ma:contentTypeDescription="Create a new document." ma:contentTypeScope="" ma:versionID="543817987ea3bfd749728e1f58adf9d3">
  <xsd:schema xmlns:xsd="http://www.w3.org/2001/XMLSchema" xmlns:xs="http://www.w3.org/2001/XMLSchema" xmlns:p="http://schemas.microsoft.com/office/2006/metadata/properties" xmlns:ns2="7a99382b-a66f-4155-b9b0-3eed1890821e" xmlns:ns3="a3fb5c41-55e2-42a7-87bb-f19ea7cbf72e" targetNamespace="http://schemas.microsoft.com/office/2006/metadata/properties" ma:root="true" ma:fieldsID="119a92552dd46314287cbe59e8531c16" ns2:_="" ns3:_="">
    <xsd:import namespace="7a99382b-a66f-4155-b9b0-3eed1890821e"/>
    <xsd:import namespace="a3fb5c41-55e2-42a7-87bb-f19ea7cbf7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9382b-a66f-4155-b9b0-3eed18908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b5c41-55e2-42a7-87bb-f19ea7cbf7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C6A617-6FB6-4B5F-8AB0-31CC8CAE17FD}"/>
</file>

<file path=customXml/itemProps2.xml><?xml version="1.0" encoding="utf-8"?>
<ds:datastoreItem xmlns:ds="http://schemas.openxmlformats.org/officeDocument/2006/customXml" ds:itemID="{4F78B98B-762C-4067-A5FD-B7CF86DF024D}"/>
</file>

<file path=customXml/itemProps3.xml><?xml version="1.0" encoding="utf-8"?>
<ds:datastoreItem xmlns:ds="http://schemas.openxmlformats.org/officeDocument/2006/customXml" ds:itemID="{FB0785F3-E291-4F92-8079-B2CEDBC54060}"/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187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Helvetica 65 Medium</vt:lpstr>
      <vt:lpstr>Office Theme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Christopher Kelley</dc:creator>
  <cp:lastModifiedBy>Brian Christopher Kelley</cp:lastModifiedBy>
  <cp:revision>33</cp:revision>
  <dcterms:created xsi:type="dcterms:W3CDTF">2017-06-29T14:14:08Z</dcterms:created>
  <dcterms:modified xsi:type="dcterms:W3CDTF">2017-07-07T14:03:38Z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0x01010022DC5BEB070FD14C8DB71FA99E1372F4</vt:lpwstr>
  </property>
</Properties>
</file>